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bh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h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दूसरा बेटा हेरा गईल रहे अवुरी मिल गईल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प्रश्नोत्तरी</a:t>
            </a:r>
            <a:r xmlns:a="http://schemas.openxmlformats.org/drawingml/2006/main">
              <a:rPr altLang="en-US" lang="bh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दुसरका बेटा के जब वापस अइला पर बाप कइसन व्यवहार कइलन?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उ दूसरा बेटा के लात मार के बाहर निकाल देले।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दूसरा बेटा के मार दिहलस।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उ दूसरा बेटा के ना देखले।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दूसरा बेटा के उ खुशी से स्वागत कईले।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दूसरा बेटा के उ खुशी से स्वागत कईले।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81परमेशवर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एगो कर्जदार जेकरा पर दस हजार प्रतिभा के बकाया रहे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'का तोहरा अपना साथी नौकर पर ओइसहीं दया ना करे के चाहत रहे जइसे हम तोहरा पर कइले रहीं?'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18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एगो आदमी रहे जेकरा राजा के दस हजार तोरा के कर्जा रहे। राजा के ओह आदमी पर तरस आ गइल, कर्ज रद्द कर दिहलसि.</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लेकिन जब उ आदमी बाहर निकलल त ओकरा एगो साथी नौकर मिलल, जेकरा प सौ दीनारी के कर्जा रहे। ऊ ओकरा के पकड़ के ओकरा पर खिसिया गइल. “हमरा पर जवन कर्जा बा ओकरा के वापस कर 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आ ऊ अपना साथी नौकर के जेल में डाल दिहलस। राजा इ खबर अपना दूसरा सेवक से सुनले।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तब राजा खिसिया के नौकर के वापस बोलवले। “हम तोहार ऊ सब कर्जा एहसे रद्द कर दिहनी काहे कि तू हमरा से निहोरा कइले रहलू. का तोहरा अपना साथी नौकरन पर ओइसहीं दया ना करे के चाहत रहे जइसे हम तोहरा पर कइले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कहले, “जइसे हमनी के स्वर्ग में बाप तोहनी के माफ कर दिहले, ओइसहीं तोहनी के एक दूसरा के माफ करे के चाहीं।”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एगो नौकर के दस हजार टैलेंट के बहुते बड़हन कर्जा मुक्त हो गइल.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उ अपना साथी नौकर के माफ ना कईले, जवन कि उनुका प सौ दीनारी के कर्जा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ई कृतघ्नता के रवैया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भी यीशु के द्वारा अनुग्रह से माफ हो गईल अउर उद्धार हो गईल।</a:t>
            </a:r>
            <a:r xmlns:a="http://schemas.openxmlformats.org/drawingml/2006/main">
              <a:rPr altLang="en-US" lang="bho" sz="3200">
                <a:solidFill>
                  <a:schemeClr val="tx1">
                    <a:lumMod val="65000"/>
                    <a:lumOff val="35000"/>
                  </a:schemeClr>
                </a:solidFill>
              </a:rPr>
              <a:t> </a:t>
            </a:r>
            <a:r xmlns:a="http://schemas.openxmlformats.org/drawingml/2006/main">
              <a:rPr altLang="ko-KR" lang="bho" sz="3200">
                <a:solidFill>
                  <a:schemeClr val="tx1">
                    <a:lumMod val="65000"/>
                    <a:lumOff val="35000"/>
                  </a:schemeClr>
                </a:solidFill>
              </a:rPr>
              <a:t>अगर हम ओह कृपा के ना भुलाएब त ओह लोग के माफ करे के पड़ी जे हमनी पर गलत काम कइले 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जेसु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हमनी के अंत तक माफ करेलन अउर हमनी से प्यार करेलन।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केतना पईसा ओकरा के राजा के ओर से राइट ऑफ हो गईल??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सौ दिनार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दू सौ दिनार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सौ टैलेंट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दस हजार टैलेंट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दस हजार टैलेंट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bho" sz="4000"/>
              <a:t>काहे कि हमार ई लइका मर गइल रहे आ फेर जिंदा बा। ऊ भटक गइल रहे आ मिल गइल बा.' त उ लोग जश्न मनावे लगले।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15:24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'का तोहरा अपना साथी नौकर पर ओइसहीं दया ना करे के चाहत रहे जइसे हम तोहरा पर कइले रहीं?'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18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33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दाऊद के बेटा के होसाना!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ओकरा से आगे निकलल भीड़ आ ओकरा बाद के लोग चिल्लात रहे, "दाऊद के बेटा के होसाना!" "धन्य बा उहे जे प्रभु के नाम से आवेला!" "होसन्ना सबसे ऊँच में!"</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21:9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bho" altLang="ko-KR" sz="2600">
                <a:solidFill>
                  <a:schemeClr val="tx1">
                    <a:lumMod val="65000"/>
                    <a:lumOff val="35000"/>
                  </a:schemeClr>
                </a:solidFill>
              </a:rPr>
              <a:t>जब यीशु यरूशलेम के नजदीक पहुंचले त उ दुगो चेलन के भेजले कि, “गांव में जाके ओकरा लगे एगो गदहा ओकरा बछड़ा के संगे मिल जाई। बान्ह के खोल के हमरा लगे ले आवऽ.”</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दू गो चेला गाँव में जाके यीशु के निर्देश के मुताबिक काम कईले।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उ लोग के गदहा मिल गईल। “प्रभु के ओह लोग के जरूरत बा.” तब मालिक तुरंत भेज देले।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एगो गदहा के बच्चा पर बइठ के यरूशलेम में घुस गइलन। जे भीड़ उनका से आगे बढ़ के चिल्लात रहे, “दाऊद के बेटा के होसाना!”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ई तथ्य कि यीशु एगो गदहा के बच्चा पर सवार रहले अउर भीड़ के द्वारा उनकर स्वागत कइल गइल, बाइबल के रिकार्ड भविष्यवाणी के अनुसार कइल गइल। लेकिन एकरा बारे में केहु के पता ना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एगो गदहा के बछड़ा पर सवार होके भीड़ चिल्लात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'दाऊद के बेटा के होसाना!'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उ सब बाइबल में भविष्यवाणी कइल गइल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यीशु आज्ञाकारिता से जियत रहले,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जइसन कि बाइबल में लिखल गइल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जे यीशु के पीछे चलेनी जा, ओकरा के भी माने के चाहीं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भगवान के वचन के पूरा तरह 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ईसा हमनी के राजा हवें जे स्तुति आ महिमा के लायक हवें।</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bho">
                <a:solidFill>
                  <a:schemeClr val="tx1">
                    <a:lumMod val="50000"/>
                    <a:lumOff val="50000"/>
                  </a:schemeClr>
                </a:solidFill>
              </a:rPr>
              <a:t>सं 73 भगवान के वचन के बारे में बतावल गइल बा</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bho" sz="4400"/>
              <a:t>यीशु लाजर के मरला से जिंदा कर देले</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कवना चीज के सवारी क के यरूशलेम में पहुंचले?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गदहा के बछड़ा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एगो घोड़ा के बच्चा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एगो हाथी के बच्चा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एगो ऊंट के बच्चा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गदहा के बछड़ा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ओकरा से आगे निकलल भीड़ आ ओकरा बाद के लोग चिल्लात रहे, "दाऊद के बेटा के होसाना!" "धन्य बा उहे जे प्रभु के नाम से आवेला!" "होसन्ना सबसे ऊँच में!"</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21:9 में दिहल गइल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83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हमार घर नमाज के घर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 ओह लोग से कहले, "लिखाइल बा कि हमार घर के प्रार्थना के घर कहल जाई, लेकिन आप लोग एकरा के 'डकैत के मांद' बनावत बानी।"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यरूशलेम के मंदिर में घुस गईले। मंदिर के भीतर बहुत व्यापारी आ पइसा बदले वाला रहले।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यीशु पइसा बदले वाला लोग के मेज आ कबूतर बेचे वाला लोग के बेंच पलट दिहले। उहाँ जेतना खरीद-बिक्री करत रहे, ओकरा के उहाँ से गाड़ी चला दिहलस।</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खिसिया के कहले, “लिखाइल बा कि हमार घर के प्रार्थना के घर कहल जाई, लेकिन तू ओकरा के डकैत के मांद बना रहल बाड़ू।”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बनिया लोग के मंदिर से भगा दिहलन आ मंदिर में बेमार लोग के ठीक कर दिहलन।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मंदिर, चर्च, भगवान के पूजा करे आ प्रार्थना करे के जगह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यीशु ओह भीड़ पर नाराज रहले जवन एकरा के कारोबार के जगह बना दिहलस।</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रउवां चर्च में कवना काम खातिर आवेनी?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कलीसिया में, रउवां के आराधना अउर प्रार्थना के साथ परमेश्वर से मिले 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कलीसिया के मालिक हवें। यीशु उ हवें जे हमनी के आराधना अउर प्रार्थना कलीसिया से पावेलन।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यीशु ओकरा से कहले, "हम जी उठला आ जीवन हईं। जे हमरा पर बिसवास करी, उ मरला के बादो जिंदा रही।</a:t>
            </a:r>
            <a:endParaRPr xmlns:a="http://schemas.openxmlformats.org/drawingml/2006/main" altLang="ko-KR" lang="en-US" sz="3600"/>
          </a:p>
          <a:p>
            <a:pPr xmlns:a="http://schemas.openxmlformats.org/drawingml/2006/main" lvl="0">
              <a:defRPr/>
            </a:pPr>
            <a:r xmlns:a="http://schemas.openxmlformats.org/drawingml/2006/main">
              <a:rPr altLang="ko-KR" lang="bho" sz="3600"/>
              <a:t>आ जे हमरा पर जियत बा आ विश्वास करी ऊ कबो ना मरी. का रउवा ई बात मानत बानी?"</a:t>
            </a:r>
            <a:endParaRPr xmlns:a="http://schemas.openxmlformats.org/drawingml/2006/main" altLang="ko-KR" lang="en-US" sz="3600"/>
          </a:p>
          <a:p>
            <a:pPr xmlns:a="http://schemas.openxmlformats.org/drawingml/2006/main" lvl="0">
              <a:defRPr/>
            </a:pPr>
            <a:r xmlns:a="http://schemas.openxmlformats.org/drawingml/2006/main">
              <a:rPr altLang="ko-KR" lang="bh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25-26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केकरा के मंदिर से भगा दिहले?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यहूदी लोग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गैर-यहूदी लोग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पुजारी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व्यापारी लोग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व्यापारी लोग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 ओह लोग से कहले, "लिखाइल बा कि हमार घर के प्रार्थना के घर कहल जाई, लेकिन आप लोग एकरा के 'डकैत के मांद' बनावत बानी।"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21:13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84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अपना चेलन के गोड़ धो दिहलन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अब जब हम तोहार प्रभु आ गुरु तोहार गोड़ धो लेले बानी त तोहनी भी एक दूसरा के गोड़ धोवे के चाही।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13:14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अपना चेलन के साथे आखिरी रात के खाना खइले। यीशु जानत रहले कि इ उनकर चेलन के साथे उनकर आखिरी भोजन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ईसा अचानक बेसिन में पानी ले अइलन आ एक-एक करके अपना चेलन के गोड़ धोवे लगलन।</a:t>
            </a:r>
            <a:r xmlns:a="http://schemas.openxmlformats.org/drawingml/2006/main">
              <a:rPr lang="bh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पतरस के बारी आइल त पतरस कहले, "प्रभु हमनी के गोड़ काहे धोवेले? हम ना धोइब!"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जवाब दिहलन। "अगर हम तोहार गोड़ ना धोइब त हमरा आ तोहार एकरा से कवनो लेना-देना नईखे। हो सकता कि अब तू बढ़िया से ना समझ पईब, लेकिन एक दिन तू समझ जाईब।"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 मिसाल बनावे खातिर तोहार गोड़ धोवनी। अब से एक दूसरा के गोड़ धो के एक दूसरा के सेवा करे वाला लोग बन जा।"</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दुनिया में नीच आदमी उच्च आदमी के सेवा करेला, लेकिन एकरा उल्टा यीशु अपना चेलन के गोड़ धो के हार मान लिहले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हमनी खातिर उनकर जान।</a:t>
            </a:r>
            <a:r xmlns:a="http://schemas.openxmlformats.org/drawingml/2006/main">
              <a:rPr altLang="en-US" lang="bho" sz="3600">
                <a:solidFill>
                  <a:schemeClr val="tx1">
                    <a:lumMod val="65000"/>
                    <a:lumOff val="35000"/>
                  </a:schemeClr>
                </a:solidFill>
              </a:rPr>
              <a:t> </a:t>
            </a:r>
            <a:r xmlns:a="http://schemas.openxmlformats.org/drawingml/2006/main">
              <a:rPr altLang="ko-KR" lang="bho" sz="3600">
                <a:solidFill>
                  <a:schemeClr val="tx1">
                    <a:lumMod val="65000"/>
                    <a:lumOff val="35000"/>
                  </a:schemeClr>
                </a:solidFill>
              </a:rPr>
              <a:t>अगर हमनी के यीशु के चेला हईं जा, त हमनी के एक दूसरा के सेवा निचला जगह पर करे में खुश होखे के चाहीं, ना कि उच्च स्थान पर व्यवहार कइल चाहत के।</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एक दिन ईसा के खबर आइल। “लाजर बेमार बा। कृपया जल्दी से आके ओकरा के ठीक कर 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सबसे ऊँच आदमी हवें, लेकिन उ सबसे निचला जगह प आ गईल बाड़े अवुरी हमनी के सभके सेवा करे के तैयार रहले।</a:t>
            </a:r>
            <a:r xmlns:a="http://schemas.openxmlformats.org/drawingml/2006/main">
              <a:rPr altLang="en-US" lang="bh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के ना दिहलस कि ईसा के गोड़ धोवे दिहलस?</a:t>
            </a:r>
            <a:r xmlns:a="http://schemas.openxmlformats.org/drawingml/2006/main">
              <a:rPr altLang="en-US" lang="bh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जॉन के 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थॉमस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पतरस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यहूदा इस्करियोती के नाम से जानल जाला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पतरस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अब जब हम तोहार प्रभु आ गुरु तोहार गोड़ धो लेले बानी त तोहनी भी एक दूसरा के गोड़ धोवे के चाही।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13:14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पहाड़ी पर प्रार्थना करत यीशु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तनी दूर जाके ऊ आपन मुँह जमीन पर गिरा के प्रार्थना कइलन, "हमार बाबूजी, अगर संभव बा त ई प्याला हमरा से छीन लिहल जाव. तबो हमरा जइसन ना, बलुक जइसन रउरा चाहब."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मैथ्यू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26:39 बजे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रात के खाना खइला के बाद यीशु अपना चेलन के साथे गेटसमनी नाम के जगह पर चल गइलन।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यीशु चेलन से कहले, “हमार आत्मा मौत के हद तक दुख से अभिभूत बा। इहाँ रहऽ आ हमरा साथे चौकस रहऽ.”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“"हमार बाबूजी, अगर संभव बा त ई प्याला हमरा से छीन लिहल जाव. तबो हमरा जइसन ना, बलुक जइसे रउरा चाहत बानी." यीशु गंभीरता से प्रार्थना कइले। लेकिन चेला लोग गहिराह नींद में पड़ गईले।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अपना चेलन के जगावत कहले, “का तू हमरा साथे एक घंटा तक जागल ना रह पवनी? देखीं. इहाँ हमार गद्दार हमरा के गिरफ्तार करे खातिर आवता।”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अंत में, यीशु उ लोग के पीछे चल गईले जवन उनुका के पकड़े आईल रहले। इ परमेश्वर के इच्छा के अनुसार क्रूस पर हमनी के पाप के भुगतान करे खातिर मरल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यीशु के आवे से पहिले उ मर गईले।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यीशु खातिर क्रूस पर हमनी के पाप के भुगतान करे खातिर मरल दर्दनाक रहे, लेकिन उ पूरा तरह से आज्ञाकारी रहले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काहे कि ई भगवान के इच्छा रहे।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के सबसे पहिले उम्मीद करे के चाहीं कि हमनी के जीवन में हमार इच्छा ना होके भगवान के इच्छा पूरा होई।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ह</a:t>
            </a:r>
            <a:r xmlns:a="http://schemas.openxmlformats.org/drawingml/2006/main">
              <a:rPr lang="bho" altLang="en-US" sz="3600">
                <a:solidFill>
                  <a:srgbClr val="0070c0"/>
                </a:solidFill>
              </a:rPr>
              <a:t> </a:t>
            </a:r>
            <a:r xmlns:a="http://schemas.openxmlformats.org/drawingml/2006/main">
              <a:rPr lang="bho" altLang="ko-KR" sz="3600">
                <a:solidFill>
                  <a:srgbClr val="0070c0"/>
                </a:solidFill>
              </a:rPr>
              <a:t>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एह देश में पाप रहित बाड़न काहे कि उ परमेश्वर के इच्छा के पूरा तरीका से पालन करेलन।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गिरफ्तार होखे से पहिले यीशु कहाँ प्रार्थना कईले रहले?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यरूशलेम के मंदिर में</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गेतसमनी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मरकुस के ऊपरी कमरा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गलील झील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2 </a:t>
            </a:r>
            <a:r xmlns:a="http://schemas.openxmlformats.org/drawingml/2006/main">
              <a:rPr lang="bho" altLang="ko-KR" sz="2800">
                <a:solidFill>
                  <a:srgbClr val="ff0000"/>
                </a:solidFill>
              </a:rPr>
              <a:t>गेतसमनी के 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तनी दूर जाके ऊ आपन मुँह जमीन पर गिरा के प्रार्थना कइलन, "हमार बाबूजी, अगर संभव बा त ई प्याला हमरा से छीन लिहल जाव. तबो हमरा जइसन ना, बलुक जइसन रउरा चाहब."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मैथ्यू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26:39 बजे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क्रूस पर मर गइलन।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यीशु जोर से आवाज में आवाज दिहले, "पिता, हम आपन आत्मा तोहरा हाथ में सौंप देले बानी।" जब ऊ ई बात कहलन त ऊ आपन आखिरी साँस ले लिहलन.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23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46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रोमन सैनिकन के पकड़ल ईसा के माथा में काँट के मुकुट पहिनले रहे, मजाक उड़ावल गइल, क्रूस लेके चलल गइल आ ओकरा के पहाड़ी पर फाँसी देबे खातिर ले जाइल गइल.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तब, यीशु के दू गो अपराधी के साथे सूली पर चढ़ावल गइल। जनता खड़ा होके देखत रहे, आ शासक लोग ओकरा पर खिसियाइल तक।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“बाबूजी, ओ लोग के माफ कर द, काहेकि उ लोग के इ नईखे मालूम कि उ लोग का करतारे।” यीशु उनकरा के मारे वाला लोग खातिर प्रार्थना कइलन।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कहले, "ई काम खतम हो गईल बा!" आ ऊ आपन माथा झुका के आपन आत्मा छोड़ दिहलन.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लाजर के बहिन देर से आइल यीशु से कहली, “यीशु, अगर तू इहाँ रहते त हमार भाई ना मरित।”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ओही घरी मंदिर के पर्दा ऊपर से नीचे तक दू भाग में फाट गइल। धरती हिलल आ चट्टान फाट गइल। जब ईसा के सूली पर चढ़ावे वाला सिपाही लोग ई देखलन त ऊ लोग डेरा गइल आ चिल्ला के कहलस, "वास्तव में ऊ परमेश्वर के बेटा हवें!"</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पाप रहित यीशु हमनी के ओर से कष्ट उठा के मरले, अउर हमनी के पाप के भुगतान कईले।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एहसे हमनी के अपना पईसा देवे के जरूरत नईखे।</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हमनी के यीशु के बदौलत उद्धार मिलल।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एकरा के हमनी के एक पल खातिर ना भुलाए के चाही।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उद्धारकर्ता हवें जे हमनी के पाप खातिर क्रूस पर मर के बचा लिहले।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केकरा साथे सूली पर चढ़ावल गइल रहे?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चेला लोग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मेहरारू लोग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पुजारी लोग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अपराधी लोग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अपराधी लोग के 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यीशु जोर से आवाज में आवाज दिहले, "पिता, हम आपन आत्मा तोहरा हाथ में सौंप देले बानी।" जब ऊ ई बात कहलन त ऊ आपन आखिरी साँस ले लिहलन.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लूका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23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46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खाली कब्र के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इ सुन के उ मुड़ के देखली कि यीशु उहाँ खड़ा बाड़े, लेकिन उनुका इ ना बुझाइल कि उ यीशु हवे।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मरियम मगदलीनी मरल यीशु के देखे खातिर कब्र पर गईली। लेकिन, कब्र के पत्थर के दरवाजा खुलल रहे।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कब्र में ईसा के कवनो लाश ना रहे। मरियम के लागल कि केहू यीशु के लाश चोरा लेले 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परी प्रकट होके पूछले। "काहे रोवत बाड़ू?" मरियम जवाब दिहली, "केहू यीशु के लाश चोरा लेले 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कहले, “कबर के पत्थर के फाटक के हटा द।” यीशु आदेश दिहलन, "लाजर, बाहर आ जा।"</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आ जब उ पलटली त उहाँ यीशु रहले जे जिंदा हो गईले। लेकिन मरियम यीशु के ना पहिचान पवली। उ ना सोचली कि यीशु फेर से जिंदा हो जइहें।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"मरियम..." तबे जब यीशु बोलवले, मरियम ओकरा के पहचान लेले। “प्रभु, तू सचमुच जिंदा हो गईल बाड़ू” यीशु के मरला के तीन दिन बाद जिंदा हो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bho" altLang="ko-KR" sz="3300">
                <a:solidFill>
                  <a:schemeClr val="tx1">
                    <a:lumMod val="65000"/>
                    <a:lumOff val="35000"/>
                  </a:schemeClr>
                </a:solidFill>
              </a:rPr>
              <a:t>दुनिया में केहू मरल नइखे</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आ फेर से जिंदा हो गइल बा.</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लेकिन एकमात्र यीशु, जे मौत से जिंदा हो गईल रहले, उ अभी तक जिंदा बाड़े।</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बाइबल कहत हव कि जे यीशु में विश्वास करेला उ लोग भी फेर से जिंदा हो जाला</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ईसा के जइसन।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त हमनी के आपन उम्मीद ना गँवावे के चाहीं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ho" altLang="ko-KR" sz="3300">
                <a:solidFill>
                  <a:schemeClr val="tx1">
                    <a:lumMod val="65000"/>
                    <a:lumOff val="35000"/>
                  </a:schemeClr>
                </a:solidFill>
              </a:rPr>
              <a:t>अनन्त जीवन खातिर।</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ईसा जीत के प्रभु हवें जे मौत से हरा के जिंदा हो गइलन।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मरियम का सोचली जब उ देखली कि कब्र में यीशु ना रहले?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यीशु जी उठल बाड़न!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ई यीशु के कब्र ना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केहू यीशु के लाश चोरा लिहलस!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चेला लोग यीशु के लाश खरीद लिहले!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केहू यीशु के लाश चोरा लिहलस!</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इ सुन के उ मुड़ के देखली कि यीशु उहाँ खड़ा बाड़े, लेकिन उनुका इ ना बुझाइल कि उ यीशु हवे।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जॉन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20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जे स्वर्ग में चढ़ गइलन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ई कहला के बाद ओकरा के ओह लोग के आँख के सोझा ले जाइल गइल आ एगो बादल ओकरा के ओह लोग के नजर से छिपा दिहलसि.</a:t>
            </a:r>
            <a:r xmlns:a="http://schemas.openxmlformats.org/drawingml/2006/main">
              <a:rPr lang="bh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चेलन, जेकरा इ ना मालूम रहे कि यीशु जी उठ गईल बाड़े, उ लोग के डर अवुरी निराशा के शिकार हो गईल।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 उठल ईसा आके उनकरा बीच में खड़ा होके उनकर हाथ अउर बगल देखा के कहलन, “शंका कइल बंद करऽ आ विश्वास करऽ.”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फेर हैरानी के बात बा कि उनुका मौत के तीन दिन बाद लाजर बाहर निकल गईले। एकरा के देख के लोग गदगद हो गईले अवुरी भगवान के स्तुति कईले।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तब, यीशु कहले कि उ अपना पिता, परमेश्वर के पास वापस चल जइहें अउर वादा कईले कि उ पवित्र आत्मा के भेज दिहे।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आऊ यीशु अपना चेलन के आदेश दिहलन कि उ लोग दुनिया के अंत तक उनकर गवाह बनस, सुसमाचार के प्रचार करस अउर वचन सिखावस।</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एह धरती पर सब मिशन पूरा कइला के बाद, यीशु अपना चेलन के सामने स्वर्ग में चल गइलन। आ ऊ हमनी से वादा कइले रहले कि ऊ एक दिन एह धरती पर लवट अइहें.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यीशु अपना चेलन के आदेश दिहलन कि उ स्वर्ग में चढ़े से पहिले धरती के छोर तक सुसमाचार के प्रचार करस।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कलीसिया यीशु के चेलन के एगो समूह ह।</a:t>
            </a:r>
            <a:r xmlns:a="http://schemas.openxmlformats.org/drawingml/2006/main">
              <a:rPr lang="bho" altLang="en-US" sz="3600">
                <a:solidFill>
                  <a:schemeClr val="tx1">
                    <a:lumMod val="65000"/>
                    <a:lumOff val="35000"/>
                  </a:schemeClr>
                </a:solidFill>
              </a:rPr>
              <a:t> </a:t>
            </a:r>
            <a:r xmlns:a="http://schemas.openxmlformats.org/drawingml/2006/main">
              <a:rPr lang="bho" altLang="ko-KR" sz="3600">
                <a:solidFill>
                  <a:schemeClr val="tx1">
                    <a:lumMod val="65000"/>
                    <a:lumOff val="35000"/>
                  </a:schemeClr>
                </a:solidFill>
              </a:rPr>
              <a:t>यीशु के चेला के रूप में हमनी के हर जगह सुसमाचार के प्रचार करे के चाहीं। आ हमनी के ईसा के गवाह बने के पड़ी।</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अभी भी जिंदा बाड़न, परमेश्वर के दाहिना ओर बइठल बाड़न, अउर उ वादा के अनुसार धरती पर वापस आ जइहें।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 उठल यीशु अपना चेलन के का देखवले?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हाथ-गोड़ पर नाखून के निशान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काँट के निशान ओह माथा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पीठ पर चाबुक के निशान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चेहरा पर चोट लागेला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हाथ-गोड़ पर नाखून के निशान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ई कहला के बाद ओकरा के ओह लोग के आँख के सोझा ले जाइल गइल आ एगो बादल ओकरा के ओह लोग के नजर से छिपा दिहलसि.</a:t>
            </a:r>
            <a:r xmlns:a="http://schemas.openxmlformats.org/drawingml/2006/main">
              <a:rPr lang="bh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89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पवित्र आत्मा आ गईल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सब लोग पवित्र आत्मा से भरल रहे अउर जइसे-जइसे आत्मा ओह लोग के सक्षम करत रहे, ओइसे-ओइसे दोसरा भाषा में बोले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चेला लोग यरूशलेम में रहलन जइसन कि यीशु कहले रहले। जब पेंटेकोस्ट के दिन आईल त उ सब एक जगह एक संगे रहले।</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लाजर के जिंदा कर दिहलन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उनकर बात से कहल जाला।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कबो मरे के बा, लेकिन हमनी के जिंदा होखे के बा काहे कि हमनी के यीशु में विश्वास करेनी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रउवां के एगो मसीही होखे के चाहीं जे पुनरुत्थान के आशा के साथे जिएला।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अचानक तेज हवा के झोंका जइसन आवाज आके पूरा घर में भर गइल जहाँ ऊ लोग बइठल रहे।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आ फेर हर आदमी के माथा पर आग के जीभ लागल, आ फेर सब केहू पवित्र आत्मा से भर गइल आ दोसरा भाषा में बोले लागल.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जब सब लोग अचरज में पड़ गइलन त पतरस उनकरा के यीशु अउर सुसमाचार के बारे में प्रचार करे लगलन।</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लोग सुसमाचार सुनत रहे, पश्चाताप करत रहे अउर बपतिस्मा लेत रहे। ओह दिन तीन हजार से अधिका लोग के बपतिस्मा लिहल गइल.</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यीशु पवित्र आत्मा के अपना चेलन के पास भेजलन।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पवित्र आत्मा पतरस के सुसमाचार के प्रचार करे खातिर बुद्धि अउर शक्ति दिहलस।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पवित्र आत्मा यीशु में विश्वास करे वाला सब लोग के दिल में बा।</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इ मत भूलीं कि पवित्र आत्मा उहे ह जे हमनी के सुसमाचार के प्रचार करे खातिर बुद्धि अउर हिम्मत देवेला, ठीक ओसही जइसे उ पतरस के बुद्धि अउर शक्ति देले।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हमनी के मदद करे खातिर पवित्र आत्मा के ओह सब लोग के भेजत बाड़न जे उनकरा पर विश्वास करेलन।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पवित्र आत्मा आइल त उ लोग का सुनले?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तुरही के आवाज 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गरजत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हिंसक हवा के झोंका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दुआ के आवाज़ के आवाज़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हिंसक हवा के झोंका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सब लोग पवित्र आत्मा से भरल रहे अउर जइसे-जइसे आत्मा ओह लोग के सक्षम करत रहे, ओइसे-ओइसे दोसरा भाषा में बोले लगले।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90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फिलिप इथियोपियाई के सुसमाचार सुनवले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तब फिलिपुस पवित्रशास्त्र के ठीक ओही अंश से शुरू कइलन आ यीशु के बारे में सुसमाचार सुनवले।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bho" sz="4000"/>
              <a:t>काहे कि हमार ई लइका मर गइल रहे आ फेर जिंदा बा। ऊ भटक गइल रहे आ मिल गइल बा.' त उ लोग जश्न मनावे लगले।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15:24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जीवन के मालिक हवें जे मुअल लोग के वापस ले आवेलन।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 दिन प्रभु के एगो स्वर्गदूत फिलिप से कहलस जे यीशु में विश्वास करत रहे “दक्खिन ओर रास्ता-रेगिस्तान के रास्ता पर जाइए।”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bho" altLang="ko-KR" sz="3100">
                <a:solidFill>
                  <a:schemeClr val="tx1">
                    <a:lumMod val="65000"/>
                    <a:lumOff val="35000"/>
                  </a:schemeClr>
                </a:solidFill>
              </a:rPr>
              <a:t>ऊ स्वर्गदूत के कहला का मुताबिक दक्षिणी रेगिस्तान में निकल गइलन. उ सोचत रहले कि स्वर्गदूत उनका के काहे भेजले बाड़े </a:t>
            </a:r>
            <a:r xmlns:a="http://schemas.openxmlformats.org/drawingml/2006/main">
              <a:rPr lang="bh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ओह घरी इथियोपिया के देश खातिर पइसा के जिम्मा करे वाला नपुंसक, वैगन पर सवार रहले, यशायाह भविष्यवक्ता के लेखन पढ़त रहले। फिलिप नजदीक आके पूछले। "तू का पढ़त बाड़ू समझ में आवत बा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उ कहले, “जब तक केहु हमरा के ना समझाई तब तक हम एकरा के कईसे समझब?” फिलिपुस पवित्रशास्त्र के ठीक ओही अंश से शुरू कइलन अउर यीशु के बारे में सुसमाचार बतवले।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इथियोपियाई के ईसा के स्वागत के बाद उ खुशी-खुशी अपना देश में वापस आ गईले। फिलिप पवित्र आत्मा के धन्यवाद दिहलन कि ऊ उनका के ओहिजा ले गइलन.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फिलिप पूरा तरह से ना समझ पवले लेकिन पवित्र आत्मा के आदेश के पालन कईले। एह से उ इथियोपियाई के सुसमाचार के प्रचार कर सकत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कबो-कबो हमनी के अयीसन हालत में आ जानी जा, जवना के हमनी के समझ में ना आवेला।</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लेकिन अगर रउवां परमेश्वर पर भरोसा करीं अउर ओह पल में भी पवित्र आत्मा में उनकर आज्ञा मानत बानी त रउवां विश्वास के आदमी भी हो सकेनी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जे सुसमाचार के प्रचार करेला।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 ?</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उहे रिश्ता के नेतृत्व करेलन जेकरा से हमनी के मिले के चाहीं।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इथियोपियाई नपुंसक का रहे जवना के प्रभारी फिलिप से मिलल रहे ?</a:t>
            </a:r>
            <a:r xmlns:a="http://schemas.openxmlformats.org/drawingml/2006/main">
              <a:rPr lang="bh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सेना के प्रभारी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उ अपना देश के रसोइया रहले।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उहाँ के</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रहे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में</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चार्ज</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का</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उनकर</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देश के ह</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रुपिया.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देश के पूजा पर उहे नियंत्रण रखले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उ अपना देश के पईसा के प्रभारी रहले।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तब फिलिपुस पवित्रशास्त्र के ठीक ओही अंश से शुरू कइलन आ यीशु के बारे में सुसमाचार सुनवले।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8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35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91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साउल यीशु से मिलेला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ईसा के अइला पर लाजर के मरला के केतना दिन बीत गइल 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एक दिन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दू दिन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तीन दिन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चार दिन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3 </a:t>
            </a:r>
            <a:r xmlns:a="http://schemas.openxmlformats.org/drawingml/2006/main">
              <a:rPr altLang="ko-KR" lang="bho" sz="2800">
                <a:solidFill>
                  <a:srgbClr val="ff0000"/>
                </a:solidFill>
              </a:rPr>
              <a:t>तीन दिन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ऊ जमीन पर गिर गइलन आ सुनलस कि एगो आवाज उनका से कहत रहे, "शाऊल, शाऊल, तू हमरा के काहे सतावत बाड़ू?"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शाऊल नाम के एगो आदमी रहे जे यीशु में विश्वास करे वाला लोग से नफरत करत रहे, आ उ कलीसिया से नफरत करत रहे।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शाऊल यीशु से एतना नफरत करत रहले कि उ मसीही लोग के गिरफ्तार करे खातिर दमिश्क गईले।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जइसे-जइसे ऊ अपना यात्रा में दमिश्क के नजदीक पहुँचल, अचानक स्वर्ग से एगो रोशनी उनका चारो ओर चमकल। उ एगो आवाज सुनले, “शाऊल, शाऊल, तू हमरा के काहे सतावत बाड़ू?”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शाऊल पूछले, “हे प्रभु, तू के हउअ?” “हम यीशु हईं, जेकरा के तू सतावत बाड़ऽ.” शाऊल के अचरज भइल कि यीशु जिंदा बाड़न। उ सोचले कि यीशु मर गईल बाड़े।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ईसा से भेंट करे वाला शाऊल एगो नया आदमी बन गइलन। एह से उ पौलुस प्रेरित बनले, जे गैर-यहूदी लोग के सुसमाचार के प्रचार करे खातिर बहुत मेहनत कईले, अउर बाइबल के कई गो किताब लिखले।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शाऊल एगो अइसन आदमी रहले जे कलीसिया के सतावत रहले, लेकिन परमेश्वर उनुका के प्रेरित कहले।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यीशु से मिले वाला शाऊल पहिले से बिल्कुल अलग जीवन जीयत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रउरा कवन बदलाव कइले बानी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जब से रउवा यीशु से मिलल बानी?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जे यीशु से मिलेला, उ लोग के पहिले से अलग जीवन जीए 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उ हउवें जे शाऊल जइसन दुष्ट लोग के माफ कर देलन अउर उनकरा के बोलावेलन अउर काम करे वाला के रूप में सेट कर देलन।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शाऊल दमिश्क काहे चल गइलन?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ईसाई लोग के गिरफ्तार करे खातिर।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यात्रा करे खातिर।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कवनो पूजा होखे 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सुसमाचार के प्रचार करे खातिर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ईसाई लोग के गिरफ्तार करे खातिर।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ऊ जमीन पर गिर गइलन आ सुनलस कि एगो आवाज उनका से कहत रहे, "शाऊल, शाऊल, तू हमरा के काहे सतावत बाड़ू?"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यीशु ओकरा से कहले, "हम जी उठला आ जीवन हईं। जे हमरा पर बिसवास करी, उ मरला के बादो जिंदा रही।</a:t>
            </a:r>
            <a:endParaRPr xmlns:a="http://schemas.openxmlformats.org/drawingml/2006/main" altLang="ko-KR" lang="en-US" sz="3600"/>
          </a:p>
          <a:p>
            <a:pPr xmlns:a="http://schemas.openxmlformats.org/drawingml/2006/main" lvl="0">
              <a:defRPr/>
            </a:pPr>
            <a:r xmlns:a="http://schemas.openxmlformats.org/drawingml/2006/main">
              <a:rPr altLang="ko-KR" lang="bho" sz="3600"/>
              <a:t>आ जे हमरा पर जियत बा आ विश्वास करी ऊ कबो ना मरी. का रउवा ई बात मानत बानी?"</a:t>
            </a:r>
            <a:endParaRPr xmlns:a="http://schemas.openxmlformats.org/drawingml/2006/main" altLang="ko-KR" lang="en-US" sz="3600"/>
          </a:p>
          <a:p>
            <a:pPr xmlns:a="http://schemas.openxmlformats.org/drawingml/2006/main" lvl="0">
              <a:defRPr/>
            </a:pPr>
            <a:r xmlns:a="http://schemas.openxmlformats.org/drawingml/2006/main">
              <a:rPr altLang="ko-KR" lang="bh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जॉन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11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25-26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92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पौलुस के अच्छा दोस्त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लेकिन बरनबास ओकरा के लेके प्रेरित लोग के लगे ले अइले। उ उ लोग के बतवले कि कइसे शाऊल अपना यात्रा में प्रभु के देखले रहले अवुरी प्रभु उनुका से बात कईले रहले, अवुरी कइसे दमिश्क में उ निर्भीकता से यीशु के नाम से प्रचार कईले रहले।</a:t>
            </a:r>
            <a:r xmlns:a="http://schemas.openxmlformats.org/drawingml/2006/main">
              <a:rPr lang="bh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9:27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पौलुस के यीशु से मिलला के बाद उ यीशु के चेलन से मिले के चाहत रहलन।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लेकिन यीशु के चेला पौलुस से डेरात रहले। काहे कि उ लोग इ ना जानत रहले कि पौलुस के यीशु से मिलला के बाद उ यीशु में विश्वास करे वाला बन गईले।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बरनबास पौलुस के मदद कइलन। “उ सचमुच यीशु से मिल गईले अवुरी पूरा तरीका से बदल गईले!”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 पौलुस के दमिश्क में प्रचार करत भी देखले बानी, जहाँ उ मसीही लोग के गिरफ्तार करे गईल रहले!" चेला लोग पौलुस से सहजता से दोस्ती कर लिहले।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एकरा बाद बरनबास आ पौलुस बढ़िया दोस्त बन गइलन आ दुनिया भर में घूम के सुसमाचार के प्रचार कइलन।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कलीसिया के सतावे वाला पौलुस यीशु से मिल के एगो नया आदमी बन गईले, लेकिन लोग उनुका प विश्वास ना कईले।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लेकिन भगवान बरनबास के तैयार क के बनवले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पौलुस खातिर एगो बढ़िया साथी।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पौलुस अउर बरनबास के तरह हमनी के भी विश्वास के अच्छा दोस्त बने के चाहीं अउर एक दूसरा के मदद करे 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हमनी के एगो दोस्त भेजलन जवन हमनी के मुसीबत में मदद कर सकेला।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पौलुस के के मदद कइलस आ जब ऊ परेशानी में पड़लन त दोस्ती कइलस?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पतरस के नाम से जानल जाला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जॉन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बरनबास के नाम से जानल जाला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फिलिप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बरनबास के नाम से जानल जाला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74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के रूपांतरण के बारे में बतावल गइल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लेकिन बरनबास ओकरा के लेके प्रेरित लोग के लगे ले अइले। उ उ लोग के बतवले कि कइसे शाऊल अपना यात्रा में प्रभु के देखले रहले अवुरी प्रभु उनुका से बात कईले रहले, अवुरी कइसे दमिश्क में उ निर्भीकता से यीशु के नाम से प्रचार कईले रहले।</a:t>
            </a:r>
            <a:r xmlns:a="http://schemas.openxmlformats.org/drawingml/2006/main">
              <a:rPr lang="bh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9:27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93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डोरकास, जे फेर से जिंदा हो गइल 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पतरस ओह सब के कमरा से बाहर भेज दिहलन। तब उ घुटना टेक के प्रार्थना कईले। ऊ मरल मेहरारू के ओर मुड़ के कहले, "तबीता, उठऽ." ऊ आपन आँख खोलली, आ पतरस के देख के ऊ उठ के बइठ गइली।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डोरकास नाम के एगो चेला रहले, जवन हमेशा भलाई करत रहले अवुरी गरीब के मदद करत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लगभग ओही समय उ बेमार हो गईली अवुरी उनुकर मौत हो गईल। उनकर पड़ोसी बहुत दुखी रहले आ पीटर के वापस ले अइले।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पतरस पहुँचले त जे भी उनकर मदद मिलल रहे, उ सब रोवत रहे, उ कपड़ा देखावत रहे जवन उनका उपहार में मिलल रहे।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पतरस ओह सब के कमरा से बाहर भेज दिहलन। तब उ घुटना टेक के प्रार्थना कईले।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“डोरकास, उठऽ!”, पीटर कहले। ऊ आपन आँख खोलली, आ पतरस के देखत उठ के बइठ गइली। ई देख के सब लोग खुश हो गइल आ ओह गाँव के बहुत लोग ईसा पर विश्वास कइल।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पतरस यीशु के चेला रहले, अउर उ उहे करे में सक्षम रहले जवन यीशु कईले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जब उ एह धरती पर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000">
                <a:solidFill>
                  <a:schemeClr val="tx1">
                    <a:lumMod val="65000"/>
                    <a:lumOff val="35000"/>
                  </a:schemeClr>
                </a:solidFill>
              </a:rPr>
              <a:t>यीशु अपना चेलन से कहले कि उ लोग उहे काम करीहे जवन उ कईले रहले।</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bho" altLang="ko-KR" sz="3000">
                <a:solidFill>
                  <a:schemeClr val="tx1">
                    <a:lumMod val="65000"/>
                    <a:lumOff val="35000"/>
                  </a:schemeClr>
                </a:solidFill>
              </a:rPr>
              <a:t>हमनी के यीशु के चेला हई जा।</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bho" altLang="ko-KR" sz="3000">
                <a:solidFill>
                  <a:schemeClr val="tx1">
                    <a:lumMod val="65000"/>
                    <a:lumOff val="35000"/>
                  </a:schemeClr>
                </a:solidFill>
              </a:rPr>
              <a:t>हमनी के ई सीखे के अउर याद करे के जरूरत बा कि यीशु एह देश में का कइले बाड़न अउर उहे काम करे के जवन यीशु के काम कइले बाड़न।</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अपना चेलन के शक्ति देलन ताकि उ लोग सुसमाचार के प्रचार कर सके।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उहाँ उ ओ लोग के सोझा रूपांतरित हो गईले। उनकर चेहरा सूरज नियर चमकत रहे आ उनकर कपड़ा रोशनी नियर उज्जर हो गइल।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17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पतरस डोरकास में अईले त लोग दुखी हो गईले अवुरी उ लोग उनुका के का देखवले?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कपड़ा जवन डोरकास बनवले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खाना जवन डोरकास बनवले रहली।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डोरकास के बेटा के 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डोरकास के चिट्ठी।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कपड़ा जवन डोरकास बनवले रहले।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पतरस ओह सब के कमरा से बाहर भेज दिहलन। तब उ घुटना टेक के प्रार्थना कईले। ऊ मरल मेहरारू के ओर मुड़ के कहले, "तबीता, उठऽ." ऊ आपन आँख खोलली, आ पतरस के देख के ऊ उठ के बइठ गइली।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9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94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कुरनेलियुस, एगो गैर-यहूदी के बचावल गइल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पतरस के साथे आइल खतना कइल विश्वासी लोग अचरज में पड़ गइलन कि पवित्र आत्मा के वरदान गैर-यहूदी लोग पर भी उझल गइल 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प्रेरितों के काम 10:</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bho" altLang="ko-KR" sz="2500">
                <a:solidFill>
                  <a:schemeClr val="tx1">
                    <a:lumMod val="65000"/>
                    <a:lumOff val="35000"/>
                  </a:schemeClr>
                </a:solidFill>
              </a:rPr>
              <a:t>कैसरिया में कुरनेलियुस नाम के एगो आदमी रहले, जवन इटैलियन रेजिमेंट के नाम से जानल जाए वाला रेजिमेंट के शताब्दी के सैनिक रहले।</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bho" altLang="ko-KR" sz="2500">
                <a:solidFill>
                  <a:schemeClr val="tx1">
                    <a:lumMod val="65000"/>
                    <a:lumOff val="35000"/>
                  </a:schemeClr>
                </a:solidFill>
              </a:rPr>
              <a:t>ऊ आ उनकर सगरी परिवार भक्त आ ईश्वरभक्त रहले; जरूरतमंद लोग के उदारता से देत रहले अवुरी नियमित रूप से भगवान से प्रार्थना करत रहले।</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 दिन कुरनेलियुस के प्रार्थना करत घरी परमेश्वर के आवाज सुनाई पड़ल। “पीटर नाम के आदमी बने खातिर आदमी के भेज दीं.”</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bho" altLang="ko-KR" sz="2400">
                <a:solidFill>
                  <a:schemeClr val="tx1">
                    <a:lumMod val="65000"/>
                    <a:lumOff val="35000"/>
                  </a:schemeClr>
                </a:solidFill>
              </a:rPr>
              <a:t>ओह घरी पतरस भी प्रार्थना में एगो दर्शन देखले। भगवान ओकरा के स्वर्ग से अइसन जानवर देले जवना के यहूदी ना खा सकत रहले अवुरी ओकरा के खाए के आदेश देले।</a:t>
            </a:r>
            <a:r xmlns:a="http://schemas.openxmlformats.org/drawingml/2006/main">
              <a:rPr lang="bho" altLang="en-US" sz="2400">
                <a:solidFill>
                  <a:schemeClr val="tx1">
                    <a:lumMod val="65000"/>
                    <a:lumOff val="35000"/>
                  </a:schemeClr>
                </a:solidFill>
              </a:rPr>
              <a:t> </a:t>
            </a:r>
            <a:r xmlns:a="http://schemas.openxmlformats.org/drawingml/2006/main">
              <a:rPr lang="bho" altLang="ko-KR" sz="2400">
                <a:solidFill>
                  <a:schemeClr val="tx1">
                    <a:lumMod val="65000"/>
                    <a:lumOff val="35000"/>
                  </a:schemeClr>
                </a:solidFill>
              </a:rPr>
              <a:t>“ईश्वर जवन कवनो चीज के साफ कइले बाड़न ओकरा के अशुद्ध मत कहऽ.”</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अंत में पतरस कुरनेलियुस के भेजल आदमी के पीछे-पीछे चल गईले अवुरी कुरनेलियुस के घरे चल गईले।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bho" altLang="ko-KR" sz="2400">
                <a:solidFill>
                  <a:schemeClr val="tx1">
                    <a:lumMod val="65000"/>
                    <a:lumOff val="35000"/>
                  </a:schemeClr>
                </a:solidFill>
              </a:rPr>
              <a:t>पतरस उनके यीशु अउर सुसमाचार के प्रचार कुरनेलियुस अउर उनकर परिवार के कइलन। तब पवित्र आत्मा ओह लोग पर उतरल। एह बात के देख के उनका एहसास भइल; "अगर गैर-यहूदी लोग भी उद्धार पा सकेला अगर उ लोग यीशु में विश्वास करेलन!"</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bho" altLang="ko-KR" sz="3400">
                <a:solidFill>
                  <a:schemeClr val="tx1">
                    <a:lumMod val="65000"/>
                    <a:lumOff val="35000"/>
                  </a:schemeClr>
                </a:solidFill>
              </a:rPr>
              <a:t>पतरस के लागल कि खाली यहूदी लोग ही यीशु पर विश्वास कर सकेला अउर उद्धार पा सकेला।</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bho" altLang="ko-KR" sz="3400">
                <a:solidFill>
                  <a:schemeClr val="tx1">
                    <a:lumMod val="65000"/>
                    <a:lumOff val="35000"/>
                  </a:schemeClr>
                </a:solidFill>
              </a:rPr>
              <a:t>लेकिन परमेश्वर के सुसमाचार में दुनिया के सब लोग के बीच कवनो भेदभाव नईखे।</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bho" altLang="ko-KR" sz="3400">
                <a:solidFill>
                  <a:schemeClr val="tx1">
                    <a:lumMod val="65000"/>
                    <a:lumOff val="35000"/>
                  </a:schemeClr>
                </a:solidFill>
              </a:rPr>
              <a:t>हमनी के दुनिया में सब केहू के सुसमाचार के प्रचार करे के बा ताकि उ लोग के उद्धार हो सके।</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पतरस, याकूब आ यूहन्ना के अपना साथे लेके एगो ऊँच पहाड़ पर अकेले ले गइलन।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हर आदमी के उद्धार देवेलन जे उनकरा में विश्वास करेला, चाहे उ कवनो राष्ट्रीयता या हैसियत के होखे।</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solidFill>
                  <a:srgbClr val="ff0000"/>
                </a:solidFill>
              </a:rPr>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पतरस प्रार्थना करत घरी कवन दर्शन देखलन?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यीशु स्वर्ग से उतरत बाड़े।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बाइबल स्वर्ग से उतर रहल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स्वर्ग से उतरे वाला स्वर्गदूत।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जवन जानवर यहूदी ना खा सकेले, उ स्वर्ग से उतर गईले।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जवन जानवर यहूदी ना खा सकेले, उ स्वर्ग से उतर गईले।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पतरस के साथे आइल खतना कइल विश्वासी लोग अचरज में पड़ गइलन कि पवित्र आत्मा के वरदान गैर-यहूदी लोग पर भी उझल गइल 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प्रेरितों के काम 10:</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भजन गावत बानी</a:t>
            </a:r>
            <a:endParaRPr xmlns:a="http://schemas.openxmlformats.org/drawingml/2006/main" lang="en-US" altLang="ko-KR" sz="4000"/>
          </a:p>
          <a:p>
            <a:pPr xmlns:a="http://schemas.openxmlformats.org/drawingml/2006/main" algn="ctr">
              <a:defRPr/>
            </a:pPr>
            <a:r xmlns:a="http://schemas.openxmlformats.org/drawingml/2006/main">
              <a:rPr lang="bho" altLang="ko-KR" sz="4000"/>
              <a:t>उहो जेल में भी</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आधा रात के करीब पौलुस आ सिलास परमेश्वर के प्रार्थना करत रहले आ भजन गावत रहले आ बाकी कैदी लोग उनकर बात सुनत रहले।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अउर सिलास फिलिप्प में सुसमाचार के प्रचार करे खातिर पूरा कोशिश कइले। लेकिन एकरा से नफरत करे वाला लोग पौलुस अवुरी सिलास के पीट के जेल में डाल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अउर सिलास जेल में भी परमेश्वर के प्रार्थना अउर स्तुति कइले। जेल में सब लोग ई बात सुनत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फेर अचानक अतना बड़हन भूकंप आइल कि जेल के सगरी दरवाजा खुल गइल. जेलर बहुत चिंतित रहे काहे कि ओकरा लागत रहे कि कैदी भाग गईल बाड़े।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चिल्ला के कहले, “चिंता मत करऽ! हमनी के सब इहाँ बानी जा!” “महाराज, हमरा का करे के बा कि बचावल जा सके?” जेलर पूछले।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"प्रभु यीशु पर विश्वास करीं। तब रउआ आ रउआ परिवार के उद्धार हो जाई!" रात के ओह घड़ी जेलर ओह लोग के लेके घाव धो दिहलस। तब तुरंत उ आ उनकर सब परिवार के बपतिस्मा लिहल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उहाँ उ ओ लोग के सोझा रूपांतरित हो गईले। उनकर चेहरा सूरज नियर चमकत रहे आ उनकर कपड़ा रोशनी नियर उज्जर हो गइल।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bho" altLang="ko-KR" sz="2900">
                <a:solidFill>
                  <a:schemeClr val="tx1">
                    <a:lumMod val="65000"/>
                    <a:lumOff val="35000"/>
                  </a:schemeClr>
                </a:solidFill>
              </a:rPr>
              <a:t>पौलुस आ सिलास निराश ना भइले आ प्रार्थना आ स्तुति कइलन।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भले ही उ लोग के पीट-पीट के हत्या क दिहल गईल होखे।</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तब परमेश्वर जेल के दरवाजा खोल के सुसमाचार के प्रचार करे के मौका देले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जेलर आ ओकरा परिवार के दिहल गइल.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कई बेर त हमनी के भी मुसीबत में पड़ जानी जा।</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आ अगर रउआ अपना के निराश ना करब आ प्रार्थना आ स्तुति पर आगे बढ़ब त भगवान रउआ के बचा लीहें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ho" altLang="ko-KR" sz="2900">
                <a:solidFill>
                  <a:schemeClr val="tx1">
                    <a:lumMod val="65000"/>
                    <a:lumOff val="35000"/>
                  </a:schemeClr>
                </a:solidFill>
              </a:rPr>
              <a:t>गजब के तरीका से कइल गइल बा.</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हमरा के सब कठिनाई अउर कठिनाई से उबर के शक्ति देवेलन।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जेल में पौलुस आ सिलास का कइले??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लोग रोवत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उ लोग आपन जान के भीख मांगत रहले।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लोग निराश हो गईले।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लोग प्रार्थना करत रहले अवुरी भजन गावत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उ लोग प्रार्थना करत रहले अवुरी भजन गावत रहले।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आधा रात के करीब पौलुस आ सिलास परमेश्वर के प्रार्थना करत रहले आ भजन गावत रहले आ बाकी कैदी लोग उनकर बात सुनत रहले।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पौलुस राजा के सुसमाचार के प्रचार कइले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पौलुस जवाब दिहलन, "कम समय भा लंबा समय--हम परमेश्वर से प्रार्थना करत बानी कि खाली रउवां ही ना बल्कि आज हमार बात सुनत सभे भी उहे बन जास जवन हम हईं, सिवाय एह जंजीर के।"</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सुसमाचार के प्रचार कइलन अउर अंत में यरूशलेम में कैदी बन गइलन। राजा अग्रिपा कैदी पौलुस के पाप के बारे में पूछले।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“रउरा के आपन बात कहे के इजाजत बा!” अग्रिपा पौलुस के आपन बचाव शुरू करे खातिर समय देले।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एह मौका के इस्तेमाल सुसमाचार के प्रचार करे खातिर कइलन। "हे राजा, आशा बा कि एह जंजीर के छोड़ के तू हमरा जइसन होखब!"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राजा के पौलुस में कवनो पाप ना मिलल। पौलुस रोम जाके सम्राट के सुसमाचार के प्रचार करे के चाहत रहले..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ठीक ओही घरी मूसा आ एलियाह यीशु से बात करत उनकरा सामने प्रकट भइले।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अंत में पौलुस रोमन सम्राट से गोहार लगवले। कैदी के रूप में पौलुस रोम के सम्राट के लगे जाए खातिर नाव पर चढ़ गईले।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पौलुस एगो कैदी रहले, लेकिन उ गर्व से सुसमाचार के प्रचार करत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अपना मुकदमा के राजा के सामने।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काहे कि उ सुसमाचार से शर्म ना करत रहले, अउर उ एकरा के एगो गर्व के सच्चाई मानत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हमनी के जरूरत बा कि हमनी के जेकरा से भी मिलेनी जा, ओकरा से यीशु के सुसमाचार के प्रचार करे में सक्षम होखे 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 ?</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दुनिया के सबसे ऊँच आदमी से बहुत ऊँच बाड़े।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पौलुस के मुकदमा के राजा ओकरा के बोले के मौका दिहलन त पौलुस का कइलन?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उ यीशु के सुसमाचार के प्रचार कईले।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उ एगो बदमाश प आरोप लगवले।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आपन रिहाई के मांग कईले।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प्रार्थना करत रहले अवुरी भजन गावत रहले।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1 </a:t>
            </a:r>
            <a:r xmlns:a="http://schemas.openxmlformats.org/drawingml/2006/main">
              <a:rPr lang="bho" altLang="ko-KR" sz="2800">
                <a:solidFill>
                  <a:srgbClr val="ff0000"/>
                </a:solidFill>
              </a:rPr>
              <a:t>उ यीशु के सुसमाचार के प्रचार कईले।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पौलुस जवाब दिहलन, "कम समय भा लंबा समय--हम परमेश्वर से प्रार्थना करत बानी कि खाली रउवां ही ना बल्कि आज हमार बात सुनत सभे भी उहे बन जास जवन हम हईं, सिवाय एह जंजीर के।"</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26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29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जहाज डूब रहल 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आ कहलन कि पौलुस, मत डेरा। तोहरा के सीजर के सामने मुकदमा में खड़ा होखे के चाहीं; आ भगवान कृपा करके तोहरा साथे जहाज चलावे वाला सब लोग के जान देले बाड़न।'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27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पौलुस के बाकी कैदियन के साथे जहाज से रोम ले जाइल गइल।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हालांकि आंधी-तूफान के चलते जहाज के डूबे के खतरा रहे। सब लोग डर से काँपत रहे।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परमेश्वर से प्रार्थना कइलन अउर लोगन के बतवले। "डर मत। भगवान कहले रहले कि केहु ना मरी।"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बादल से आवाज आइल, “ई हमार बेटा ह, जेकरा से हम प्यार करेनी; ओकरा से हम बहुते खुश बानी. उनकर बात सुनऽ!”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जहाज डूब गईल, लेकिन जईसे कि पौलुस कहले रहले, लोग सब बिना एको मौत के द्वीप प उतर सकतारे।</a:t>
            </a:r>
            <a:r xmlns:a="http://schemas.openxmlformats.org/drawingml/2006/main">
              <a:rPr lang="bh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पौलुस द्वीप पर यीशु के प्रचार कइलन अउर परमेश्वर के महिमा कइलन।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पौलुस प्रार्थना करत रहले, दूसरा के प्रोत्साहित करत रहले, उहो संकट के समय में जब जहाज डूबे वाला रहे।</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अंत में उ सब के उद्धार हो गईल,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ठीक ओइसहीं जइसे पौलुस कहले रहले.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परमेश्वर के लोग के जिम्मेदारी बा कि उ लोग प्रार्थना के माध्यम से परमेश्वर के इच्छा के दुनिया तक पहुंचावे अउर परमेश्वर के उद्धार के सुसमाचार देवे।</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ईसा दुनिया के सब जीवन के मालिक हवे। ओकरा अनुमति के बिना कुछुओ ना मरेला।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जहाज तूफान से मिलल त पौलुस का कईले?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ऊ रोवत रहले।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ऊ समुंदर में कूद गइल।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उ पायलट के खिलाफ लड़ाई लड़ले।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उ भगवान से प्रार्थना कईले।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उ भगवान से प्रार्थना कईले।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आ कहलन कि पौलुस, मत डेरा। तोहरा के सीजर के सामने मुकदमा में खड़ा होखे के चाहीं; आ भगवान कृपा करके तोहरा साथे जहाज चलावे वाला सब लोग के जान देले बाड़न।'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काम करेला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27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24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98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ओनेसिमस खातिर पौलुस के निहोरा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 अपना बेटा ओनेसिमस खातिर रउरा से निहोरा करत बानी, जे हमरा जंजीर में बान्हत घरी हमार बेटा बन गइल।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फिलेमोन के नाम से जानल जाला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ओनेसिमस फिलेमोन के सेवक रहले। बाकिर ऊ अपना मालिक के अनुमति के बिना लुका के रोम चल गइल.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ओनेसिमस के मुलाकात पौलुस से भइल जे रोम में जेल में बंद रहलन। पौलुस ओकरा के सुसमाचार के प्रचार कइलन आ ऊ यीशु पर विश्वास करे लगलन।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इ बात सुनते उ लोग डेरा के मुंह-मुँह जमीन प गिर गईले। ईसा कहले, “डर मत करऽ.” जब उ लोग आँख उठा के देखले त यीशु के छोड़ के केहु ना देखाई देलस।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ओनेसिमस से कहले कि उ अपना मालिक फिलेमोन के लगे वापस जास अवुरी माफी मांगस। आ पौलुस ओनेसिमस से कहले कि उ यीशु में विश्वास करे वाला के रूप में जिए।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ओनेसिमस चिंतित रहले। काहे कि ओह घरी भागल नौकर के ओकर मालिक मार दिहले रहुवे.</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ओनेसिमस खातिर अपना मालिक फिलेमोन के एगो चिट्ठी लिखले कि उनुका के माफ करस। इ चिट्ठी बाइबल में 'फिलेमोन' ह।</a:t>
            </a:r>
            <a:r xmlns:a="http://schemas.openxmlformats.org/drawingml/2006/main">
              <a:rPr lang="bh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पौलुस ओनेसिमस अउर फिलेमोन के बीच टूटल रिश्ता के फेर से जोड़ले। ओनेसिमस फिलेमोन से माफी मँगलन आ फिलेमोन ओनेसिमस के माफ कर दिहलन।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अगर हमनी के कुछ गलत कइले बानी जा त माफी माँगे के पड़ी.</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आ अगर केहू हमनी के गलत काम कइले बा त हमनी के ओकरा के माफ करे के पड़ी.</a:t>
            </a:r>
            <a:r xmlns:a="http://schemas.openxmlformats.org/drawingml/2006/main">
              <a:rPr lang="bho" altLang="en-US" sz="3200">
                <a:solidFill>
                  <a:schemeClr val="tx1">
                    <a:lumMod val="65000"/>
                    <a:lumOff val="35000"/>
                  </a:schemeClr>
                </a:solidFill>
              </a:rPr>
              <a:t> </a:t>
            </a:r>
            <a:r xmlns:a="http://schemas.openxmlformats.org/drawingml/2006/main">
              <a:rPr lang="bho" altLang="ko-KR" sz="3200">
                <a:solidFill>
                  <a:schemeClr val="tx1">
                    <a:lumMod val="65000"/>
                    <a:lumOff val="35000"/>
                  </a:schemeClr>
                </a:solidFill>
              </a:rPr>
              <a:t>लोग यीशु में इहे मानत बाड़े।</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शांति अउर मेलमिलाप ले आवेलन जहाँ लड़ाई अउर टकराव होला।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ओनेसिमस के रोम में केकरा से भेंट भइल जब ऊ अपना मालिक फिलेमोन से भाग गइलन?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पतरस के नाम से जानल जाला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जॉन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बरनबास के नाम से जानल जाला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पौलुस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पौलुस के 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 अपना बेटा ओनेसिमस खातिर रउरा से निहोरा करत बानी, जे हमरा जंजीर में बान्हत घरी हमार बेटा बन गइल।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फिलेमोन के नाम से जानल जाला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1:10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99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पौलुस के चेला तिमुथियुस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हमरा तोहार ईमानदार विश्वास याद आ गइल बा, जवन पहिले तोहार दादी लोइस आ तोहार माई यूनिस में रहत रहे आ हमरा विश्वास बा कि अब तोहरा में भी रहत 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2थिमोथी के नाम से जानल जाला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पौलुस के एगो चेला रहले जेकर नाम तिमुथियुस रहे। तिमुथियुस लइका रहला से ही पौलुस के साथे मिशनरी रहलन।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एगो आदमी रहे जेकरा दू गो बेटा रहे। दूसरा बेटा अपना बाबूजी से कहलस कि पहिले से संपत्ति में आपन हिस्सा दे दीं।</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यीशु एह धरती पर मनुष्य के रूप में रहले, लेकिन उ परमेश्वर भी हवें।</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जइसे भगवान पहाड़ पर अपना चेलन के आज्ञा देले रहले।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हमनी के यीशु के परमेश्वर के बेटा के रूप में विश्वास करे के चाहीं अउर उनकर बात ध्यान से सुने 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जेल में बंद पौलुस जान गईले कि उ मर जाए वाला बाड़े, अवुरी उ अपना प्रिय चेला तिमुथियुस के एगो चिट्ठी लिखले।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चिट्ठी में कहल गइल रहे कि तीमुथियुस के कइसे एगो कलीसिया के सेवक के रूप में विश्वासियन के सिखावे के चाहीं।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तीमुथियुस अउर विश्वासी लोग पौलुस के चिट्ठी पढ़ के फैसला कइल कि सतावे में भी अंत तक विश्वास ना छोड़ल जाव।</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 पौलुस के विश्वास उनकर चेला तिमुथियुस के भी हो गईल बा, अउर फिर से कलीसिया के 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bho" altLang="ko-KR" sz="3600">
                <a:solidFill>
                  <a:schemeClr val="tx1">
                    <a:lumMod val="65000"/>
                    <a:lumOff val="35000"/>
                  </a:schemeClr>
                </a:solidFill>
              </a:rPr>
              <a:t>हमनी के सुसमाचार के प्रचार करे वाला सुसमाचार प्रचारक अउर परमेश्वर के वचन सिखावे वाला गुरु लोग के धन्यवाद, हमनी के विश्वास अउर हमनी के कलीसिया बढ़ल बा।</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ho" altLang="ko-KR" sz="3600">
                <a:solidFill>
                  <a:schemeClr val="tx1">
                    <a:lumMod val="65000"/>
                    <a:lumOff val="35000"/>
                  </a:schemeClr>
                </a:solidFill>
              </a:rPr>
              <a:t>अब हमनी के आपन विश्वास के पहुंचावे के होई अवुरी उनुका के भगवान के वचन सिखावे के होई जवन हमनी के सीखले बानी।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जी उठल बाड़न अउर उ अनन्त काल खातिर जिंदा बाड़न, कलीसिया अउर विश्वासी लोग के साथे जे उनकरा में विश्वास करेलन।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पौलुस के मरला के दिन नजदीक आवत-आवत इ चिट्ठी केकरा के लिखले रहले?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लूका के 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मार्क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तीमुथियुस के 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सिलास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3 </a:t>
            </a:r>
            <a:r xmlns:a="http://schemas.openxmlformats.org/drawingml/2006/main">
              <a:rPr lang="bho" altLang="ko-KR" sz="2800">
                <a:solidFill>
                  <a:srgbClr val="ff0000"/>
                </a:solidFill>
              </a:rPr>
              <a:t>तीमुथियुस के 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हमरा तोहार ईमानदार विश्वास याद आ गइल बा, जवन पहिले तोहार दादी लोइस आ तोहार माई यूनिस में रहत रहे आ हमरा विश्वास बा कि अब तोहरा में भी रहत बा।</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2थिमोथी के नाम से जानल जाला</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4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5.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100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जॉन एगो अद्भुत नजारा देखले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जे एह बातन के गवाही देत बा ऊ कहत बा कि "हँ, हम जल्दिए आवत बानी." आमीन के बा। आ जा प्रभु यीशु।</a:t>
            </a:r>
            <a:endParaRPr xmlns:a="http://schemas.openxmlformats.org/drawingml/2006/main" lang="en-US" altLang="ko-KR" sz="3600"/>
          </a:p>
          <a:p>
            <a:pPr xmlns:a="http://schemas.openxmlformats.org/drawingml/2006/main" lvl="0">
              <a:defRPr/>
            </a:pPr>
            <a:r xmlns:a="http://schemas.openxmlformats.org/drawingml/2006/main">
              <a:rPr lang="bh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प्रकाशितवाक्य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22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ईसा उ हउवें जे एगो गौरवशाली रूप से खूबसूरती से चमकत बाड़न।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कलीसिया के उत्पीड़न दिन पर दिन अउरी खराब होत गइल। उनकर सब चेला विश्वास के रखत शहीद हो गइलन आ यूहन्ना अकेले पतमोस में बंद हो गइलन।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एक दिन उ तुरही निहन एगो तेज आवाज सुनले, जवना में कहल गईल कि, "जवन देखतानी, उ एगो स्क्रॉल प लिख के सात कलीसिया में भेज द।"</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यूहन्ना यीशु के भी देखले। ईसा एगो राजा के प्रतिरूप रहले जेकरा लगे दुनिया के सब शक्ति रहे।</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यूहन्ना नया आकाश आ नया धरती देखले जवन आवे वाला बा। कवनो बुराई ना होई, दुख ना होई, भगवान के संगे हमेशा सुख रही।</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यूहन्ना इ सब दर्शन लिखले अउर कलीसिया के लिखले। “अपना विश्वास के कायम राखीं, काहे कि प्रभु फेर से अइहें!” इ बाइबल के आखिरी किताब ह, प्रकाशितवाक्य</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पाठ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solidFill>
                  <a:schemeClr val="tx1">
                    <a:lumMod val="65000"/>
                    <a:lumOff val="35000"/>
                  </a:schemeClr>
                </a:solidFill>
              </a:rPr>
              <a:t>ईसा फेर से एह धरती पर वापस आ जइहें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कबो जज के रूप 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ओह घरी जे विश्वास ना करत रहे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में ईसा हमेशा खातिर कष्ट उठाईं,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जे यीशु में विश्वास करेला, उ लोग के मजा आई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सुख के साथ अनन्त जीवन।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का रउवां यीशु के फिर से आवे के इंतजार कर रहल बानी?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ho" altLang="ko-KR" sz="3200">
                <a:solidFill>
                  <a:schemeClr val="tx1">
                    <a:lumMod val="65000"/>
                    <a:lumOff val="35000"/>
                  </a:schemeClr>
                </a:solidFill>
              </a:rPr>
              <a:t>हमनी के उ उम्मीद ना गँवावे के चाहीं, हमनी के एह धरती पर आपन विश्वास अंत तक रखे 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bho" altLang="ko-KR" sz="3200"/>
              <a:t>ईसा के हवें?</a:t>
            </a:r>
            <a:r xmlns:a="http://schemas.openxmlformats.org/drawingml/2006/main">
              <a:rPr lang="bh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rgbClr val="0070c0"/>
                </a:solidFill>
              </a:rPr>
              <a:t>ईसा के बा..</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ho" altLang="ko-KR" sz="3600">
                <a:solidFill>
                  <a:schemeClr val="tx1">
                    <a:lumMod val="65000"/>
                    <a:lumOff val="35000"/>
                  </a:schemeClr>
                </a:solidFill>
              </a:rPr>
              <a:t>यीशु फिर से एह धरती पर राजा के रूप में वापस अइहें, सब चीजन के न्याय करीहें अउर सब चीजन पर हमेशा खातिर राज करीहें।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क्विज के बा</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जवना द्वीप के चेला यूहन्ना बंद रहले, ओकर नाम का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1 </a:t>
            </a:r>
            <a:r xmlns:a="http://schemas.openxmlformats.org/drawingml/2006/main">
              <a:rPr lang="bho" altLang="ko-KR" sz="2800">
                <a:solidFill>
                  <a:schemeClr val="tx1">
                    <a:lumMod val="65000"/>
                    <a:lumOff val="35000"/>
                  </a:schemeClr>
                </a:solidFill>
              </a:rPr>
              <a:t>माल्टा के 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2 </a:t>
            </a:r>
            <a:r xmlns:a="http://schemas.openxmlformats.org/drawingml/2006/main">
              <a:rPr lang="bho" altLang="ko-KR" sz="2800">
                <a:solidFill>
                  <a:schemeClr val="tx1">
                    <a:lumMod val="65000"/>
                    <a:lumOff val="35000"/>
                  </a:schemeClr>
                </a:solidFill>
              </a:rPr>
              <a:t>हवाई के 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3 </a:t>
            </a:r>
            <a:r xmlns:a="http://schemas.openxmlformats.org/drawingml/2006/main">
              <a:rPr lang="bho" altLang="ko-KR" sz="2800">
                <a:solidFill>
                  <a:schemeClr val="tx1">
                    <a:lumMod val="65000"/>
                    <a:lumOff val="35000"/>
                  </a:schemeClr>
                </a:solidFill>
              </a:rPr>
              <a:t>कित्तीम के 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chemeClr val="tx1">
                    <a:lumMod val="65000"/>
                    <a:lumOff val="35000"/>
                  </a:schemeClr>
                </a:solidFill>
              </a:rPr>
              <a:t>4 </a:t>
            </a:r>
            <a:r xmlns:a="http://schemas.openxmlformats.org/drawingml/2006/main">
              <a:rPr lang="bho" altLang="ko-KR" sz="2800">
                <a:solidFill>
                  <a:schemeClr val="tx1">
                    <a:lumMod val="65000"/>
                    <a:lumOff val="35000"/>
                  </a:schemeClr>
                </a:solidFill>
              </a:rPr>
              <a:t>पटमोस के 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ho" altLang="en-US" sz="2800">
                <a:solidFill>
                  <a:srgbClr val="ff0000"/>
                </a:solidFill>
              </a:rPr>
              <a:t>4 </a:t>
            </a:r>
            <a:r xmlns:a="http://schemas.openxmlformats.org/drawingml/2006/main">
              <a:rPr lang="bho" altLang="ko-KR" sz="2800">
                <a:solidFill>
                  <a:srgbClr val="ff0000"/>
                </a:solidFill>
              </a:rPr>
              <a:t>पटमोस के 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bho"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bho" altLang="ko-KR" sz="3600"/>
              <a:t>जे एह बातन के गवाही देत बा ऊ कहत बा कि "हँ, हम जल्दिए आवत बानी." आमीन के बा। आ जा प्रभु यीशु।</a:t>
            </a:r>
            <a:endParaRPr xmlns:a="http://schemas.openxmlformats.org/drawingml/2006/main" lang="en-US" altLang="ko-KR" sz="3600"/>
          </a:p>
          <a:p>
            <a:pPr xmlns:a="http://schemas.openxmlformats.org/drawingml/2006/main" lvl="0">
              <a:defRPr/>
            </a:pPr>
            <a:r xmlns:a="http://schemas.openxmlformats.org/drawingml/2006/main">
              <a:rPr lang="bh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ho" altLang="ko-KR" sz="2800">
                <a:solidFill>
                  <a:schemeClr val="tx1">
                    <a:lumMod val="65000"/>
                    <a:lumOff val="35000"/>
                  </a:schemeClr>
                </a:solidFill>
              </a:rPr>
              <a:t>प्रकाशितवाक्य के बारे में बतावल गइल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22 के बा:</a:t>
            </a:r>
            <a:r xmlns:a="http://schemas.openxmlformats.org/drawingml/2006/main">
              <a:rPr lang="bho" altLang="en-US" sz="2800">
                <a:solidFill>
                  <a:schemeClr val="tx1">
                    <a:lumMod val="65000"/>
                    <a:lumOff val="35000"/>
                  </a:schemeClr>
                </a:solidFill>
              </a:rPr>
              <a:t> </a:t>
            </a:r>
            <a:r xmlns:a="http://schemas.openxmlformats.org/drawingml/2006/main">
              <a:rPr lang="bho" altLang="ko-KR" sz="2800">
                <a:solidFill>
                  <a:schemeClr val="tx1">
                    <a:lumMod val="65000"/>
                    <a:lumOff val="35000"/>
                  </a:schemeClr>
                </a:solidFill>
              </a:rPr>
              <a:t>20 के 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के रूपांतरण के ना देखलस?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पतरस के नाम से जानल जाला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जेम्स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जॉन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थॉमस के 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थॉमस के 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उहाँ उ ओ लोग के सोझा रूपांतरित हो गईले। उनकर चेहरा सूरज नियर चमकत रहे आ उनकर कपड़ा रोशनी नियर उज्जर हो गइल।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17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75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ईसा के ह</a:t>
            </a:r>
            <a:r xmlns:a="http://schemas.openxmlformats.org/drawingml/2006/main">
              <a:rPr lang="bho" altLang="en-US" sz="4400"/>
              <a:t> </a:t>
            </a:r>
            <a:r xmlns:a="http://schemas.openxmlformats.org/drawingml/2006/main">
              <a:rPr lang="bho" altLang="ko-KR" sz="4400"/>
              <a:t>लइकन से प्यार करेला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जब यीशु इ देखले त उ गुस्सा में आ गईले। ऊ ओह लोग से कहलन कि छोट-छोट लइकन के हमरा लगे आवे दीं आ ओह लोग के कवनो बाधा मत करऽ काहे कि भगवान के राज्य एह लोग के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एगो माई-बाप अपना बच्चा के यीशु के पास ले अइले ताकि यीशु के आशीर्वाद मिल सके।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तब, यीशु के चेलन ओकरा के डांटले। “रउरा अपना लइका के ईसा के लगे ले आवे के हिम्मत कइसे कइनी?”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यीशु एकरा के देखले त उ खिसिया के कहले।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“बच्चन के हमरा लगे आवे से मत रोकीं। भगवान के राज्य अइसने लइकन के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लेकिन बेटा दूर देश में आपन सब संपत्ति बर्बाद क के दयनीय हो गईल रहे।</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 केहू छोट बच्चा निहन भगवान के राज्य ना पाई, उ कबहूँ ओकरा में ना घुसी।“ अवुरी उ लईकन के अपना कोरा में लेके, ओ लोग प हाथ रख के आशीर्वाद देले।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यीशु कहले कि परमेश्वर के राज्य अइसन लइकन के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हमनी के भी अइसन लइका बन जाईं जा जे भगवान से प्यार करेलन अउर शुद्ध, ईमानदार,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आ एगो लइका के सच्चा दिल।</a:t>
            </a:r>
            <a:r xmlns:a="http://schemas.openxmlformats.org/drawingml/2006/main">
              <a:rPr altLang="en-US" lang="bh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लइकन से प्यार करेलन, महत्व देवेलन अउर आशीष देलन।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जब लइका लोग यीशु के लगे जाए के कोशिश कइल त चेला लोग का कइले?</a:t>
            </a:r>
            <a:r xmlns:a="http://schemas.openxmlformats.org/drawingml/2006/main">
              <a:rPr altLang="en-US" lang="bh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उ लोग खुशी से स्वागत कईले।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उ लोग उ लोग के डांटले कि उ लोग यीशु के लगे मत जास।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उ लोग लइकन के यीशु से परिचय करवले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कुछ खाना देके घरे भेज देले।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2 </a:t>
            </a:r>
            <a:r xmlns:a="http://schemas.openxmlformats.org/drawingml/2006/main">
              <a:rPr altLang="ko-KR" lang="bho" sz="2800">
                <a:solidFill>
                  <a:srgbClr val="ff0000"/>
                </a:solidFill>
              </a:rPr>
              <a:t>उ लोग उ लोग के डांटले कि उ लोग यीशु के लगे मत जास।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जब यीशु इ देखले त उ गुस्सा में आ गईले। ऊ ओह लोग से कहलन कि छोट-छोट लइकन के हमरा लगे आवे दीं आ ओह लोग के कवनो बाधा मत करऽ काहे कि भगवान के राज्य एह लोग के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10:14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76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यीशु एगो आन्हर आदमी के ठीक कइलन, जेकर नाम रहे बरतिमायस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यीशु कहले, "जा, तोहार विश्वास तोहरा के ठीक कर देले बा।" तुरते उनकर दृष्टि मिल गइल आ ऊ सड़क पर यीशु के पीछे-पीछे चल गइलन।</a:t>
            </a:r>
            <a:endParaRPr xmlns:a="http://schemas.openxmlformats.org/drawingml/2006/main" altLang="ko-KR" lang="en-US" sz="3600"/>
          </a:p>
          <a:p>
            <a:pPr xmlns:a="http://schemas.openxmlformats.org/drawingml/2006/main" lvl="0">
              <a:defRPr/>
            </a:pPr>
            <a:r xmlns:a="http://schemas.openxmlformats.org/drawingml/2006/main">
              <a:rPr altLang="ko-KR" lang="bh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bh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यीशु एगो आन्हर यरीहो अइले त बरतिमायस सड़क के किनारे बईठ के भीख मांगत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जब उ सुनले कि इ नासरत के यीशु हवे, त उ चिल्लाए लगले, "दाऊद के बेटा यीशु, हमरा प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यीशु बरतिमायस के बोलवले। “तू का चाहत बाड़ू कि हम तोहरा खातिर का करीं?” यीशु ओकरा से पूछले। आन्हर कहलस, "रब्बी, हम देखल चाहत बानी।"</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बेटा के एहसास भइल कि ऊ अपना बाप के घर के नौकरन से बेसी दयनीय हो गइल.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ho" sz="2800">
                <a:solidFill>
                  <a:schemeClr val="tx1">
                    <a:lumMod val="65000"/>
                    <a:lumOff val="35000"/>
                  </a:schemeClr>
                </a:solidFill>
              </a:rPr>
              <a:t>त ऊ लवट के अपना पिता से निहोरा कइलन कि ऊ उनका के आपन नौकर में से एगो मान लेव.</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कहले, "जा, तोहार विश्वास तोहरा के ठीक कर देले बा।" तुरते उनकर दृष्टि मिल गइल।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“धन्यवाद बा, ईसा!” बरतिमायस यीशु के पीछे चलल जे उनका के देखे दिहलस।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यीशु बरतिमायस से कहले, “तू विश्वास तोहके ठीक कर देले बाड़ऽ.”</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इहे विश्वास ह जवन हमनी के बचावेला।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आस्था गंभीरता से प्रार्थना में व्यक्त कइल जाला।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जब हमनी के यीशु से प्रार्थना करेनी जा 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हमनी के इहे विश्वास होखे 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हउवें जे हमनी के गंभीर प्रार्थना के सुनत हउवें अउर ओकर जवाब देवेलन।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बरतिमायस यीशु से का मंगले रहले?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हमरा के ढेर पईसा दे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हम तोहार चेला बने के चाहत बानी।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पानी पर चले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हम फेर से देखल चाहत बानी।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हम फेर से देखल चाहत बानी।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यीशु कहले, "जा, तोहार विश्वास तोहरा के ठीक कर देले बा।" तुरते उनकर दृष्टि मिल गइल आ ऊ सड़क पर यीशु के पीछे-पीछे चल गइलन।</a:t>
            </a:r>
            <a:endParaRPr xmlns:a="http://schemas.openxmlformats.org/drawingml/2006/main" altLang="ko-KR" lang="en-US" sz="3600"/>
          </a:p>
          <a:p>
            <a:pPr xmlns:a="http://schemas.openxmlformats.org/drawingml/2006/main" lvl="0">
              <a:defRPr/>
            </a:pPr>
            <a:r xmlns:a="http://schemas.openxmlformats.org/drawingml/2006/main">
              <a:rPr altLang="ko-KR" lang="bh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bh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मार्क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52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77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जक्कई एगो पेड़ पर चढ़ गइलन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काहेकि मनुष्य के बेटा जवन कुछ हेराइल रहे ओकरा के खोजे अवुरी बचावे खाती आईल बाड़े।"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19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जक्कई नाम के एगो धनी आदमी रहले। उ एगो मुख्य करदाता रहले, एहसे लोग उनुका से नफरत करत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एक दिन यीशु ओह गाँव में अइले जहाँ जक्केआ रहत रहले। यीशु के देखे खातिर बहुत लोग के भीड़ लागल रहे।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जइसहीं उनकर बाबूजी अपना बेटा के दूर से आवत देखले त दौड़ के उनका लगे आके गले लगा के खुशी से स्वीकार कर लिहले।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जक्कै यीशु के देखे खातिर एगो पेड़ पर चढ़ गइलन। यीशु ओकरा ओर देख के कहले। “जक्कई, तुरते नीचे आ जा। आज तोहरा घरे जरूर रहब.”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"जक्केआ ईसा के फैसला कइलन। "हम आपन आधा संपत्ति गरीबन के देब।"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bho" altLang="ko-KR" sz="3000">
                <a:solidFill>
                  <a:schemeClr val="tx1">
                    <a:lumMod val="65000"/>
                    <a:lumOff val="35000"/>
                  </a:schemeClr>
                </a:solidFill>
              </a:rPr>
              <a:t>ईसा कहले, "आज एह घर में उद्धार आ गईल बा। हम जवन खो गईल रहे ओकरा के खोजे अवुरी बचावे खाती आईल बानी।"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जब जक्कई यीशु से मिलले त उ कबूल कईले कि उ आपन सबसे प्रिय संपत्ति गरीब के दे दिहे।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रउरा खातिर सबसे जरूरी का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यीशु से मिलला के बाद रउवां का छोड़ देनी?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याद राखे के होई कि हमनी खातिर सबसे कीमती चीज यीशु हवे।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rgbClr val="ff0000"/>
                </a:solidFill>
              </a:rPr>
              <a:t>ईसा के हवें?</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उद्धारकर्ता हवें जे एह देश में बिना कवनो भेद के सबके बचावे खातिर आइल रहले।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a:t>
            </a:r>
            <a:r xmlns:a="http://schemas.openxmlformats.org/drawingml/2006/main">
              <a:rPr altLang="en-US" lang="bho" sz="4000">
                <a:solidFill>
                  <a:srgbClr val="ff0000"/>
                </a:solidFill>
              </a:rPr>
              <a:t> </a:t>
            </a:r>
            <a:r xmlns:a="http://schemas.openxmlformats.org/drawingml/2006/main">
              <a:rPr altLang="ko-KR" lang="bho"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लोग जक्कई से काहे नफरत करत रहे?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काहे कि...</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ऊ</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रहे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एगो</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मुख्य</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कर के शुल्क दिहल जाला</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कलेक्टर के 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काहे कि उ यीशु में बढ़िया से विश्वास करत रहले।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काहे कि उ बहुत प्रार्थना करत रहले।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काहे कि ऊ सुन्दर रहले.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काहे कि उ एगो मुख्य करदाता रहले।</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काहेकि मनुष्य के बेटा जवन कुछ हेराइल रहे ओकरा के खोजे अवुरी बचावे खाती आईल बाड़े।"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लूका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19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10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bho">
                <a:solidFill>
                  <a:schemeClr val="tx1">
                    <a:lumMod val="50000"/>
                    <a:lumOff val="50000"/>
                  </a:schemeClr>
                </a:solidFill>
              </a:rPr>
              <a:t>सं 78 भगवान के वचन के बारे में बतावल गइल बा</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bho" sz="4400"/>
              <a:t>चट्टान पर बनल एगो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"एही से जे भी हमार इ बात सुन के अमल में ले आवेला उ एगो ज्ञानी आदमी निहन बा, जवन कि चट्टान प आपन घर बनवले 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7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यीशु दू आदमी के कहानी सुनवले जवन घर बनावत रहले।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यीशु कहले, "परमेशवर, तोहार पिता हमेशा तोहार इंतजार करत बाड़े।"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ओहमें से एगो बालू पर, दोसरका चट्टान पर आपन घर बनावे के फैसला कइलसि.</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दुनु जने बहुत मेहनत क के घर बनवले। दुनु घर बाहर से मजबूत लउकत रहे जवना में कवनो बड़ अंतर ना रहे।</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तेज बरखा के चलते जब बाढ़ आईल त बालू प बनल घर बह गईल। बाकिर चट्टान पर बनल घर मजबूती से खड़ा रहे।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यीशु कहले, “जे हमार बात सुन के ओकरा के अमल में ले आवेला, उ एगो बुद्धिमान आदमी निहन बा, जवन कि चट्टान प आपन घर बनवले 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यीशु कहले, “जे हमार बात सुन के ओकरा के अमल में ले आवेला, उ एगो बुद्धिमान आदमी निहन बा, जवन कि चट्टान प आपन घर बनवले बा।”</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का रउवां परमेश्वर के हर वचन के व्यवहार में उतारत बानी?</a:t>
            </a:r>
            <a:r xmlns:a="http://schemas.openxmlformats.org/drawingml/2006/main">
              <a:rPr altLang="en-US" lang="bho" sz="3600">
                <a:solidFill>
                  <a:schemeClr val="tx1">
                    <a:lumMod val="65000"/>
                    <a:lumOff val="35000"/>
                  </a:schemeClr>
                </a:solidFill>
              </a:rPr>
              <a:t> </a:t>
            </a:r>
            <a:r xmlns:a="http://schemas.openxmlformats.org/drawingml/2006/main">
              <a:rPr altLang="ko-KR" lang="bho" sz="3600">
                <a:solidFill>
                  <a:schemeClr val="tx1">
                    <a:lumMod val="65000"/>
                    <a:lumOff val="35000"/>
                  </a:schemeClr>
                </a:solidFill>
              </a:rPr>
              <a:t>हमनी के भगवान के वचन के पालन करे वाला ज्ञानी आदमी बनीं जा।</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उहे हवें जे वचन के पालन करे वाला लोग में मस्त रहेलन।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बालू पर बनल घर कब गिरल?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घर बनते ही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जब सूरज चमकत रहे 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जब घर में बहुत लोग आईल 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जब बहुत बरखा भइल आ बाढ़ हो गइल 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जब बहुत बरखा भइल आ बाढ़ हो गइल 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"एही से जे भी हमार इ बात सुन के अमल में ले आवेला उ एगो ज्ञानी आदमी निहन बा, जवन कि चट्टान प आपन घर बनवले 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7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24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सं 79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पांच गो बुद्धिमान कुंवारी बाड़ी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"एही से जागत रहऽ, काहेकि तूँ दिन आ घड़ी के बारे में नइखऽ जानत।"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हमनी के अपना जीवन में बहुत पाप करेनी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त हमनी के भगवान के खिलाफ पाप करे खातिर दोषी महसूस करेनी 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लेकिन भगवान हमनी के पाप के हमेशा माफ कईले।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काहे कि यीशु हमनी के सब पाप के अपना ऊपर ले लेले बाड़े।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रउरा एह बात पर विश्वास करे के पड़ी आ कृतज्ञता आ खुशी के साथे भगवान के लगे जाए के पड़ी.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दस गो कुंवारी रहली जे बियाह के भोज के तइयारी करत रहली। पाँच गो बुधियार लइकी पर्याप्त तेल से दीया तइयार कइली बाकिर बाकी पाँच गो 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ho" altLang="ko-KR" sz="3200">
                <a:solidFill>
                  <a:schemeClr val="tx1">
                    <a:lumMod val="65000"/>
                    <a:lumOff val="35000"/>
                  </a:schemeClr>
                </a:solidFill>
              </a:rPr>
              <a:t>रात में जब वर के देर हो गईल त दस कुंवारी के नींद आ गईल।</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"दूल्हा इहाँ बा!" कुंवारी लोग हड़बड़ी में उठ गईली। आ ओह पाँच गो कुंवारीन के बत्ती जे पर्याप्त तेल ना तइयार कइली.</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“हमनी के कुछ तेल दे दऽ।" "हमनी के आपन तेल दे दीं त हमनी के भी तेल खतम हो सकेला। जाके कुछ तेल ले आवऽ."</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लेकिन जब पांचों मूर्ख लईकी तेल खरीदे गईली त भोज के दुआर बंद हो गईल। आखिरकार पांचों मूर्ख लईकिन के पार्टी में शामिल ना होखे दिहल गईल।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ho" sz="3600">
                <a:solidFill>
                  <a:schemeClr val="tx1">
                    <a:lumMod val="65000"/>
                    <a:lumOff val="35000"/>
                  </a:schemeClr>
                </a:solidFill>
              </a:rPr>
              <a:t>इ एगो कहानी ह जवन यीशु हमनी के बतावेलन कि जब उ वापस अइहें त उ दिन के इंतजार कईसे कईल जाला।</a:t>
            </a:r>
            <a:r xmlns:a="http://schemas.openxmlformats.org/drawingml/2006/main">
              <a:rPr altLang="en-US" lang="bho" sz="3600">
                <a:solidFill>
                  <a:schemeClr val="tx1">
                    <a:lumMod val="65000"/>
                    <a:lumOff val="35000"/>
                  </a:schemeClr>
                </a:solidFill>
              </a:rPr>
              <a:t> </a:t>
            </a:r>
            <a:r xmlns:a="http://schemas.openxmlformats.org/drawingml/2006/main">
              <a:rPr altLang="ko-KR" lang="bho" sz="3600">
                <a:solidFill>
                  <a:schemeClr val="tx1">
                    <a:lumMod val="65000"/>
                    <a:lumOff val="35000"/>
                  </a:schemeClr>
                </a:solidFill>
              </a:rPr>
              <a:t>केहू के पता नइखे</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जब ईसा फेर से अइहें।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ho" sz="3600">
                <a:solidFill>
                  <a:schemeClr val="tx1">
                    <a:lumMod val="65000"/>
                    <a:lumOff val="35000"/>
                  </a:schemeClr>
                </a:solidFill>
              </a:rPr>
              <a:t>लेकिन पांच बुद्धिमान कुंवारी के तरह, हमनी के हमेशा जाग के तैयार दिल से यीशु के इंतजार करे के चाही।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वादा कइलन कि जब केहू के पता ना चली त फेर से एह देश में वापस आ जइहें।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मूर्ख पांच कुंवारी का ना तइयार कइली?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तेल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a:t>
            </a:r>
            <a:r xmlns:a="http://schemas.openxmlformats.org/drawingml/2006/main">
              <a:rPr altLang="ko-KR" lang="bho" sz="2800">
                <a:solidFill>
                  <a:schemeClr val="tx1">
                    <a:lumMod val="65000"/>
                    <a:lumOff val="35000"/>
                  </a:schemeClr>
                </a:solidFill>
              </a:rPr>
              <a:t>पानी के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कपड़ा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उपहार में दिहल गइल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1 </a:t>
            </a:r>
            <a:r xmlns:a="http://schemas.openxmlformats.org/drawingml/2006/main">
              <a:rPr altLang="ko-KR" lang="bho" sz="2800">
                <a:solidFill>
                  <a:srgbClr val="ff0000"/>
                </a:solidFill>
              </a:rPr>
              <a:t>तेल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"एही से जागत रहऽ, काहेकि तूँ दिन आ घड़ी के बारे में नइखऽ जानत।"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 के बा:</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13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ho" altLang="ko-KR" b="1">
                <a:solidFill>
                  <a:schemeClr val="tx1">
                    <a:lumMod val="50000"/>
                    <a:lumOff val="50000"/>
                  </a:schemeClr>
                </a:solidFill>
              </a:rPr>
              <a:t>नंबर 80 भगवान के वचन के बारे में बतावल गइल बा</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ho" altLang="ko-KR" sz="4400"/>
              <a:t>प्रतिभा के दृष्टांत के बारे में बतावल गइल 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ह</a:t>
            </a:r>
            <a:r xmlns:a="http://schemas.openxmlformats.org/drawingml/2006/main">
              <a:rPr altLang="en-US" lang="bho" sz="3600">
                <a:solidFill>
                  <a:srgbClr val="0070c0"/>
                </a:solidFill>
              </a:rPr>
              <a:t> </a:t>
            </a:r>
            <a:r xmlns:a="http://schemas.openxmlformats.org/drawingml/2006/main">
              <a:rPr altLang="ko-KR" lang="bho" sz="3600">
                <a:solidFill>
                  <a:srgbClr val="0070c0"/>
                </a:solidFill>
              </a:rPr>
              <a:t>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उ हवें जे हमेशा हमनी से प्यार करेलन अउर हमनी के इंतजार करेलन।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"उनकर मालिक जवाब दिहले, 'नीक आ वफादार नौकर, अच्छा काम बा! तू कुछ बात से वफादार रहलू; हम तोहरा के बहुत काम के जिम्मा दे देब। आ जा, अपना मालिक के खुशी बांटऽ!'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25:21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एगो आदमी विदेश जात घरी अपना नौकरन के पइसा सौंप दिहलसि. पहिला नौकर के पांच तोरा, दूसरा के दू आ तीसरा के एक तोरा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bho" sz="2800">
                <a:solidFill>
                  <a:schemeClr val="tx1">
                    <a:lumMod val="65000"/>
                    <a:lumOff val="35000"/>
                  </a:schemeClr>
                </a:solidFill>
              </a:rPr>
              <a:t>जवन नौकर के 5 टैलेंट आ दू टैलेंट मिलल रहे उ एके बेर में जाके आपन पईसा काम में लगा के दुगुना फायदा भईल। हालांकि 1 टैलेंट मिलल आदमी बाहर निकल के जमीन में छेद खोद के अपना मालिक के पईसा छुपा लेलस।</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जब मालिक वापस आके ओ लोग से हिसाब-किताब कईलस त पहिला नौकर के पांच तोला अवुरी दुसरका से दु टोला अवुरी मिलल।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लेकिन, एक टैलेंट मिलल नौकर के कवनो फायदा ना भईल। “मास्टर, तू हमरा के खाली एगो टैलेंट देले बाड़ू। तब हम अउरी पइसा कइसे कमा सकीले?”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bho" altLang="ko-KR" sz="2800">
                <a:solidFill>
                  <a:schemeClr val="tx1">
                    <a:lumMod val="65000"/>
                    <a:lumOff val="35000"/>
                  </a:schemeClr>
                </a:solidFill>
              </a:rPr>
              <a:t>उनकर मालिक खिसिया गईले। उ कहले कि, रउआ हमार पईसा बैंकर के लगे जमा करावे के चाहत रहे, हमरा ब्याज के संगे वापस मिल जाता। हे बेकार नौकर, हमरा घर से निकल 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पाठ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solidFill>
                  <a:schemeClr val="tx1">
                    <a:lumMod val="65000"/>
                    <a:lumOff val="35000"/>
                  </a:schemeClr>
                </a:solidFill>
              </a:rPr>
              <a:t>यीशु हमनी के चेतावत बाड़न कि हमनी के आलसी मत होखे के चाहीं तोहें के दृष्टांत के माध्यम 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केतना मिलल बा, एकरा से जादे जरूरी कुछ 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एकरा से भी जरूरी बा कि जवन बा ओकरा के निष्ठा से इस्तेमाल करके परमेश्वर के महिमा खातिर एगो जीवन जीईं।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हमनी के सब केहू के ओइसन जिनिगी जिए के चाहीं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ho" sz="3200">
                <a:solidFill>
                  <a:schemeClr val="tx1">
                    <a:lumMod val="65000"/>
                    <a:lumOff val="35000"/>
                  </a:schemeClr>
                </a:solidFill>
              </a:rPr>
              <a:t>यीशु के स्तुति करे खातिर।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ho" sz="3200"/>
              <a:t>ईसा के हवें?</a:t>
            </a:r>
            <a:r xmlns:a="http://schemas.openxmlformats.org/drawingml/2006/main">
              <a:rPr altLang="en-US" lang="bh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rgbClr val="0070c0"/>
                </a:solidFill>
              </a:rPr>
              <a:t>ईसा के बा..</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ho" sz="3600">
                <a:solidFill>
                  <a:schemeClr val="tx1">
                    <a:lumMod val="65000"/>
                    <a:lumOff val="35000"/>
                  </a:schemeClr>
                </a:solidFill>
              </a:rPr>
              <a:t>यीशु हमनी के मालिक हवें, जे हमनी के जीवन के मूल्यांकन करेलन अउर ओकरा हिसाब से हमनी के इनाम देवेलन।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solidFill>
                  <a:srgbClr val="ff0000"/>
                </a:solidFill>
              </a:rPr>
              <a:t>आज के क्विज के बा</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ho" sz="3200">
                <a:solidFill>
                  <a:schemeClr val="tx1">
                    <a:lumMod val="65000"/>
                    <a:lumOff val="35000"/>
                  </a:schemeClr>
                </a:solidFill>
              </a:rPr>
              <a:t>दूर यात्रा करत घरी मालिक नोकरन के का सौंपले रहले?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1 </a:t>
            </a:r>
            <a:r xmlns:a="http://schemas.openxmlformats.org/drawingml/2006/main">
              <a:rPr altLang="ko-KR" lang="bho" sz="2800">
                <a:solidFill>
                  <a:schemeClr val="tx1">
                    <a:lumMod val="65000"/>
                    <a:lumOff val="35000"/>
                  </a:schemeClr>
                </a:solidFill>
              </a:rPr>
              <a:t>घर के 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2 के </a:t>
            </a:r>
            <a:r xmlns:a="http://schemas.openxmlformats.org/drawingml/2006/main">
              <a:rPr altLang="ko-KR" lang="bho" sz="2800">
                <a:solidFill>
                  <a:schemeClr val="tx1">
                    <a:lumMod val="65000"/>
                    <a:lumOff val="35000"/>
                  </a:schemeClr>
                </a:solidFill>
              </a:rPr>
              <a:t>खेत में 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3 </a:t>
            </a:r>
            <a:r xmlns:a="http://schemas.openxmlformats.org/drawingml/2006/main">
              <a:rPr altLang="ko-KR" lang="bho" sz="2800">
                <a:solidFill>
                  <a:schemeClr val="tx1">
                    <a:lumMod val="65000"/>
                    <a:lumOff val="35000"/>
                  </a:schemeClr>
                </a:solidFill>
              </a:rPr>
              <a:t>स्टोर के 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chemeClr val="tx1">
                    <a:lumMod val="65000"/>
                    <a:lumOff val="35000"/>
                  </a:schemeClr>
                </a:solidFill>
              </a:rPr>
              <a:t>4 </a:t>
            </a:r>
            <a:r xmlns:a="http://schemas.openxmlformats.org/drawingml/2006/main">
              <a:rPr altLang="ko-KR" lang="bho" sz="2800">
                <a:solidFill>
                  <a:schemeClr val="tx1">
                    <a:lumMod val="65000"/>
                    <a:lumOff val="35000"/>
                  </a:schemeClr>
                </a:solidFill>
              </a:rPr>
              <a:t>प्रतिभा के 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ho" sz="2800">
                <a:solidFill>
                  <a:srgbClr val="ff0000"/>
                </a:solidFill>
              </a:rPr>
              <a:t>4 </a:t>
            </a:r>
            <a:r xmlns:a="http://schemas.openxmlformats.org/drawingml/2006/main">
              <a:rPr altLang="ko-KR" lang="bho" sz="2800">
                <a:solidFill>
                  <a:srgbClr val="ff0000"/>
                </a:solidFill>
              </a:rPr>
              <a:t>प्रतिभा के 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ho"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bho" sz="3600"/>
              <a:t>"उनकर मालिक जवाब दिहले, 'नीक आ वफादार नौकर, अच्छा काम बा! तू कुछ बात से वफादार रहलू; हम तोहरा के बहुत काम के जिम्मा दे देब। आ जा, अपना मालिक के खुशी बांटऽ!'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ho" sz="2800">
                <a:solidFill>
                  <a:schemeClr val="tx1">
                    <a:lumMod val="65000"/>
                    <a:lumOff val="35000"/>
                  </a:schemeClr>
                </a:solidFill>
              </a:rPr>
              <a:t>मैथ्यू के ह</a:t>
            </a:r>
            <a:r xmlns:a="http://schemas.openxmlformats.org/drawingml/2006/main">
              <a:rPr altLang="en-US" lang="bho" sz="2800">
                <a:solidFill>
                  <a:schemeClr val="tx1">
                    <a:lumMod val="65000"/>
                    <a:lumOff val="35000"/>
                  </a:schemeClr>
                </a:solidFill>
              </a:rPr>
              <a:t> </a:t>
            </a:r>
            <a:r xmlns:a="http://schemas.openxmlformats.org/drawingml/2006/main">
              <a:rPr altLang="ko-KR" lang="bho" sz="2800">
                <a:solidFill>
                  <a:schemeClr val="tx1">
                    <a:lumMod val="65000"/>
                    <a:lumOff val="35000"/>
                  </a:schemeClr>
                </a:solidFill>
              </a:rPr>
              <a:t>25:21 के 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